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84" r:id="rId3"/>
    <p:sldMasterId id="2147483685" r:id="rId4"/>
    <p:sldMasterId id="2147483686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</p:sldIdLst>
  <p:sldSz cy="6858000" cx="12192000"/>
  <p:notesSz cx="6858000" cy="9144000"/>
  <p:embeddedFontLst>
    <p:embeddedFont>
      <p:font typeface="Roboto Thin"/>
      <p:regular r:id="rId27"/>
      <p:bold r:id="rId28"/>
      <p:italic r:id="rId29"/>
      <p:boldItalic r:id="rId30"/>
    </p:embeddedFont>
    <p:embeddedFont>
      <p:font typeface="Roboto Medium"/>
      <p:regular r:id="rId31"/>
      <p:bold r:id="rId32"/>
      <p:italic r:id="rId33"/>
      <p:boldItalic r:id="rId34"/>
    </p:embeddedFont>
    <p:embeddedFont>
      <p:font typeface="Roboto"/>
      <p:regular r:id="rId35"/>
      <p:bold r:id="rId36"/>
      <p:italic r:id="rId37"/>
      <p:boldItalic r:id="rId38"/>
    </p:embeddedFont>
    <p:embeddedFont>
      <p:font typeface="Roboto Mono Light"/>
      <p:regular r:id="rId39"/>
      <p:bold r:id="rId40"/>
      <p:italic r:id="rId41"/>
      <p:boldItalic r:id="rId42"/>
    </p:embeddedFont>
    <p:embeddedFont>
      <p:font typeface="Montserrat"/>
      <p:regular r:id="rId43"/>
      <p:bold r:id="rId44"/>
      <p:italic r:id="rId45"/>
      <p:boldItalic r:id="rId46"/>
    </p:embeddedFont>
    <p:embeddedFont>
      <p:font typeface="Roboto Light"/>
      <p:regular r:id="rId47"/>
      <p:bold r:id="rId48"/>
      <p:italic r:id="rId49"/>
      <p:boldItalic r:id="rId50"/>
    </p:embeddedFont>
    <p:embeddedFont>
      <p:font typeface="Roboto Mono"/>
      <p:regular r:id="rId51"/>
      <p:bold r:id="rId52"/>
      <p:italic r:id="rId53"/>
      <p:boldItalic r:id="rId5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MonoLight-bold.fntdata"/><Relationship Id="rId42" Type="http://schemas.openxmlformats.org/officeDocument/2006/relationships/font" Target="fonts/RobotoMonoLight-boldItalic.fntdata"/><Relationship Id="rId41" Type="http://schemas.openxmlformats.org/officeDocument/2006/relationships/font" Target="fonts/RobotoMonoLight-italic.fntdata"/><Relationship Id="rId44" Type="http://schemas.openxmlformats.org/officeDocument/2006/relationships/font" Target="fonts/Montserrat-bold.fntdata"/><Relationship Id="rId43" Type="http://schemas.openxmlformats.org/officeDocument/2006/relationships/font" Target="fonts/Montserrat-regular.fntdata"/><Relationship Id="rId46" Type="http://schemas.openxmlformats.org/officeDocument/2006/relationships/font" Target="fonts/Montserrat-boldItalic.fntdata"/><Relationship Id="rId45" Type="http://schemas.openxmlformats.org/officeDocument/2006/relationships/font" Target="fonts/Montserrat-italic.fntdata"/><Relationship Id="rId1" Type="http://schemas.openxmlformats.org/officeDocument/2006/relationships/theme" Target="theme/theme4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3.xml"/><Relationship Id="rId48" Type="http://schemas.openxmlformats.org/officeDocument/2006/relationships/font" Target="fonts/RobotoLight-bold.fntdata"/><Relationship Id="rId47" Type="http://schemas.openxmlformats.org/officeDocument/2006/relationships/font" Target="fonts/RobotoLight-regular.fntdata"/><Relationship Id="rId49" Type="http://schemas.openxmlformats.org/officeDocument/2006/relationships/font" Target="fonts/RobotoLight-italic.fntdata"/><Relationship Id="rId5" Type="http://schemas.openxmlformats.org/officeDocument/2006/relationships/slideMaster" Target="slideMasters/slideMaster3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obotoMedium-regular.fntdata"/><Relationship Id="rId30" Type="http://schemas.openxmlformats.org/officeDocument/2006/relationships/font" Target="fonts/RobotoThin-boldItalic.fntdata"/><Relationship Id="rId33" Type="http://schemas.openxmlformats.org/officeDocument/2006/relationships/font" Target="fonts/RobotoMedium-italic.fntdata"/><Relationship Id="rId32" Type="http://schemas.openxmlformats.org/officeDocument/2006/relationships/font" Target="fonts/RobotoMedium-bold.fntdata"/><Relationship Id="rId35" Type="http://schemas.openxmlformats.org/officeDocument/2006/relationships/font" Target="fonts/Roboto-regular.fntdata"/><Relationship Id="rId34" Type="http://schemas.openxmlformats.org/officeDocument/2006/relationships/font" Target="fonts/RobotoMedium-boldItalic.fntdata"/><Relationship Id="rId37" Type="http://schemas.openxmlformats.org/officeDocument/2006/relationships/font" Target="fonts/Roboto-italic.fntdata"/><Relationship Id="rId36" Type="http://schemas.openxmlformats.org/officeDocument/2006/relationships/font" Target="fonts/Roboto-bold.fntdata"/><Relationship Id="rId39" Type="http://schemas.openxmlformats.org/officeDocument/2006/relationships/font" Target="fonts/RobotoMonoLight-regular.fntdata"/><Relationship Id="rId38" Type="http://schemas.openxmlformats.org/officeDocument/2006/relationships/font" Target="fonts/Roboto-boldItalic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font" Target="fonts/RobotoThin-bold.fntdata"/><Relationship Id="rId27" Type="http://schemas.openxmlformats.org/officeDocument/2006/relationships/font" Target="fonts/RobotoThin-regular.fntdata"/><Relationship Id="rId29" Type="http://schemas.openxmlformats.org/officeDocument/2006/relationships/font" Target="fonts/RobotoThin-italic.fntdata"/><Relationship Id="rId51" Type="http://schemas.openxmlformats.org/officeDocument/2006/relationships/font" Target="fonts/RobotoMono-regular.fntdata"/><Relationship Id="rId50" Type="http://schemas.openxmlformats.org/officeDocument/2006/relationships/font" Target="fonts/RobotoLight-boldItalic.fntdata"/><Relationship Id="rId53" Type="http://schemas.openxmlformats.org/officeDocument/2006/relationships/font" Target="fonts/RobotoMono-italic.fntdata"/><Relationship Id="rId52" Type="http://schemas.openxmlformats.org/officeDocument/2006/relationships/font" Target="fonts/RobotoMono-bold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54" Type="http://schemas.openxmlformats.org/officeDocument/2006/relationships/font" Target="fonts/RobotoMono-bold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6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760" y="0"/>
            <a:ext cx="2971800" cy="4586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592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640"/>
            <a:ext cx="5486400" cy="3600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360"/>
            <a:ext cx="2971800" cy="45864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760" y="8685360"/>
            <a:ext cx="2971800" cy="45864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:notes"/>
          <p:cNvSpPr/>
          <p:nvPr>
            <p:ph idx="2" type="sldImg"/>
          </p:nvPr>
        </p:nvSpPr>
        <p:spPr>
          <a:xfrm>
            <a:off x="685800" y="1143000"/>
            <a:ext cx="5486400" cy="308592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64" name="Google Shape;164;p1:notes"/>
          <p:cNvSpPr txBox="1"/>
          <p:nvPr>
            <p:ph idx="1" type="body"/>
          </p:nvPr>
        </p:nvSpPr>
        <p:spPr>
          <a:xfrm>
            <a:off x="685800" y="4400640"/>
            <a:ext cx="5486400" cy="3600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Next: slide 13</a:t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1:notes"/>
          <p:cNvSpPr txBox="1"/>
          <p:nvPr/>
        </p:nvSpPr>
        <p:spPr>
          <a:xfrm>
            <a:off x="3884760" y="8685360"/>
            <a:ext cx="2971800" cy="45864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628be47585_1_6:notes"/>
          <p:cNvSpPr/>
          <p:nvPr>
            <p:ph idx="2" type="sldImg"/>
          </p:nvPr>
        </p:nvSpPr>
        <p:spPr>
          <a:xfrm>
            <a:off x="685800" y="1143000"/>
            <a:ext cx="5486400" cy="3085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628be47585_1_6:notes"/>
          <p:cNvSpPr txBox="1"/>
          <p:nvPr>
            <p:ph idx="1" type="body"/>
          </p:nvPr>
        </p:nvSpPr>
        <p:spPr>
          <a:xfrm>
            <a:off x="685800" y="4400640"/>
            <a:ext cx="5486400" cy="3600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g628be47585_1_6:notes"/>
          <p:cNvSpPr txBox="1"/>
          <p:nvPr>
            <p:ph idx="12" type="sldNum"/>
          </p:nvPr>
        </p:nvSpPr>
        <p:spPr>
          <a:xfrm>
            <a:off x="3884760" y="8685360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628be47585_1_14:notes"/>
          <p:cNvSpPr/>
          <p:nvPr>
            <p:ph idx="2" type="sldImg"/>
          </p:nvPr>
        </p:nvSpPr>
        <p:spPr>
          <a:xfrm>
            <a:off x="685800" y="1143000"/>
            <a:ext cx="5486400" cy="3085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628be47585_1_14:notes"/>
          <p:cNvSpPr txBox="1"/>
          <p:nvPr>
            <p:ph idx="1" type="body"/>
          </p:nvPr>
        </p:nvSpPr>
        <p:spPr>
          <a:xfrm>
            <a:off x="685800" y="4400640"/>
            <a:ext cx="5486400" cy="3600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g628be47585_1_14:notes"/>
          <p:cNvSpPr txBox="1"/>
          <p:nvPr>
            <p:ph idx="12" type="sldNum"/>
          </p:nvPr>
        </p:nvSpPr>
        <p:spPr>
          <a:xfrm>
            <a:off x="3884760" y="8685360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628be47585_1_23:notes"/>
          <p:cNvSpPr/>
          <p:nvPr>
            <p:ph idx="2" type="sldImg"/>
          </p:nvPr>
        </p:nvSpPr>
        <p:spPr>
          <a:xfrm>
            <a:off x="685800" y="1143000"/>
            <a:ext cx="5486400" cy="3085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628be47585_1_23:notes"/>
          <p:cNvSpPr txBox="1"/>
          <p:nvPr>
            <p:ph idx="1" type="body"/>
          </p:nvPr>
        </p:nvSpPr>
        <p:spPr>
          <a:xfrm>
            <a:off x="685800" y="4400640"/>
            <a:ext cx="5486400" cy="3600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g628be47585_1_23:notes"/>
          <p:cNvSpPr txBox="1"/>
          <p:nvPr>
            <p:ph idx="12" type="sldNum"/>
          </p:nvPr>
        </p:nvSpPr>
        <p:spPr>
          <a:xfrm>
            <a:off x="3884760" y="8685360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628be47585_1_293:notes"/>
          <p:cNvSpPr/>
          <p:nvPr>
            <p:ph idx="2" type="sldImg"/>
          </p:nvPr>
        </p:nvSpPr>
        <p:spPr>
          <a:xfrm>
            <a:off x="685800" y="1143000"/>
            <a:ext cx="5486400" cy="3085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628be47585_1_293:notes"/>
          <p:cNvSpPr txBox="1"/>
          <p:nvPr>
            <p:ph idx="1" type="body"/>
          </p:nvPr>
        </p:nvSpPr>
        <p:spPr>
          <a:xfrm>
            <a:off x="685800" y="4400640"/>
            <a:ext cx="5486400" cy="3600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g628be47585_1_293:notes"/>
          <p:cNvSpPr txBox="1"/>
          <p:nvPr>
            <p:ph idx="12" type="sldNum"/>
          </p:nvPr>
        </p:nvSpPr>
        <p:spPr>
          <a:xfrm>
            <a:off x="3884760" y="8685360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628be47585_1_331:notes"/>
          <p:cNvSpPr/>
          <p:nvPr>
            <p:ph idx="2" type="sldImg"/>
          </p:nvPr>
        </p:nvSpPr>
        <p:spPr>
          <a:xfrm>
            <a:off x="685800" y="1143000"/>
            <a:ext cx="5486400" cy="3085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628be47585_1_331:notes"/>
          <p:cNvSpPr txBox="1"/>
          <p:nvPr>
            <p:ph idx="1" type="body"/>
          </p:nvPr>
        </p:nvSpPr>
        <p:spPr>
          <a:xfrm>
            <a:off x="685800" y="4400640"/>
            <a:ext cx="5486400" cy="3600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g628be47585_1_331:notes"/>
          <p:cNvSpPr txBox="1"/>
          <p:nvPr>
            <p:ph idx="12" type="sldNum"/>
          </p:nvPr>
        </p:nvSpPr>
        <p:spPr>
          <a:xfrm>
            <a:off x="3884760" y="8685360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628be47585_3_4:notes"/>
          <p:cNvSpPr/>
          <p:nvPr>
            <p:ph idx="2" type="sldImg"/>
          </p:nvPr>
        </p:nvSpPr>
        <p:spPr>
          <a:xfrm>
            <a:off x="685800" y="1143000"/>
            <a:ext cx="5486400" cy="3085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628be47585_3_4:notes"/>
          <p:cNvSpPr txBox="1"/>
          <p:nvPr>
            <p:ph idx="1" type="body"/>
          </p:nvPr>
        </p:nvSpPr>
        <p:spPr>
          <a:xfrm>
            <a:off x="685800" y="4400640"/>
            <a:ext cx="5486400" cy="3600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g628be47585_3_4:notes"/>
          <p:cNvSpPr txBox="1"/>
          <p:nvPr>
            <p:ph idx="12" type="sldNum"/>
          </p:nvPr>
        </p:nvSpPr>
        <p:spPr>
          <a:xfrm>
            <a:off x="3884760" y="8685360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628be47585_3_24:notes"/>
          <p:cNvSpPr/>
          <p:nvPr>
            <p:ph idx="2" type="sldImg"/>
          </p:nvPr>
        </p:nvSpPr>
        <p:spPr>
          <a:xfrm>
            <a:off x="685800" y="1143000"/>
            <a:ext cx="5486400" cy="3085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628be47585_3_24:notes"/>
          <p:cNvSpPr txBox="1"/>
          <p:nvPr>
            <p:ph idx="1" type="body"/>
          </p:nvPr>
        </p:nvSpPr>
        <p:spPr>
          <a:xfrm>
            <a:off x="685800" y="4400640"/>
            <a:ext cx="5486400" cy="3600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g628be47585_3_24:notes"/>
          <p:cNvSpPr txBox="1"/>
          <p:nvPr>
            <p:ph idx="12" type="sldNum"/>
          </p:nvPr>
        </p:nvSpPr>
        <p:spPr>
          <a:xfrm>
            <a:off x="3884760" y="8685360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64bae2b253_1_22:notes"/>
          <p:cNvSpPr/>
          <p:nvPr>
            <p:ph idx="2" type="sldImg"/>
          </p:nvPr>
        </p:nvSpPr>
        <p:spPr>
          <a:xfrm>
            <a:off x="685800" y="1143000"/>
            <a:ext cx="5486400" cy="3085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64bae2b253_1_22:notes"/>
          <p:cNvSpPr txBox="1"/>
          <p:nvPr>
            <p:ph idx="1" type="body"/>
          </p:nvPr>
        </p:nvSpPr>
        <p:spPr>
          <a:xfrm>
            <a:off x="685800" y="4400640"/>
            <a:ext cx="5486400" cy="3600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g64bae2b253_1_22:notes"/>
          <p:cNvSpPr txBox="1"/>
          <p:nvPr>
            <p:ph idx="12" type="sldNum"/>
          </p:nvPr>
        </p:nvSpPr>
        <p:spPr>
          <a:xfrm>
            <a:off x="3884760" y="8685360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64bae2b253_0_12:notes"/>
          <p:cNvSpPr txBox="1"/>
          <p:nvPr>
            <p:ph idx="1" type="body"/>
          </p:nvPr>
        </p:nvSpPr>
        <p:spPr>
          <a:xfrm>
            <a:off x="685800" y="4400640"/>
            <a:ext cx="5486400" cy="3600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g64bae2b253_0_12:notes"/>
          <p:cNvSpPr/>
          <p:nvPr>
            <p:ph idx="2" type="sldImg"/>
          </p:nvPr>
        </p:nvSpPr>
        <p:spPr>
          <a:xfrm>
            <a:off x="685800" y="1143000"/>
            <a:ext cx="5486400" cy="3085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64bae2b253_1_2:notes"/>
          <p:cNvSpPr txBox="1"/>
          <p:nvPr>
            <p:ph idx="1" type="body"/>
          </p:nvPr>
        </p:nvSpPr>
        <p:spPr>
          <a:xfrm>
            <a:off x="685800" y="4400640"/>
            <a:ext cx="5486400" cy="3600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g64bae2b253_1_2:notes"/>
          <p:cNvSpPr/>
          <p:nvPr>
            <p:ph idx="2" type="sldImg"/>
          </p:nvPr>
        </p:nvSpPr>
        <p:spPr>
          <a:xfrm>
            <a:off x="685800" y="1143000"/>
            <a:ext cx="5486400" cy="3085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:notes"/>
          <p:cNvSpPr txBox="1"/>
          <p:nvPr>
            <p:ph idx="1" type="body"/>
          </p:nvPr>
        </p:nvSpPr>
        <p:spPr>
          <a:xfrm>
            <a:off x="685800" y="4400640"/>
            <a:ext cx="5486400" cy="360036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3:notes"/>
          <p:cNvSpPr/>
          <p:nvPr>
            <p:ph idx="2" type="sldImg"/>
          </p:nvPr>
        </p:nvSpPr>
        <p:spPr>
          <a:xfrm>
            <a:off x="685800" y="1143000"/>
            <a:ext cx="5486400" cy="308592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64bae2b253_1_14:notes"/>
          <p:cNvSpPr txBox="1"/>
          <p:nvPr>
            <p:ph idx="1" type="body"/>
          </p:nvPr>
        </p:nvSpPr>
        <p:spPr>
          <a:xfrm>
            <a:off x="685800" y="4400640"/>
            <a:ext cx="5486400" cy="3600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g64bae2b253_1_14:notes"/>
          <p:cNvSpPr/>
          <p:nvPr>
            <p:ph idx="2" type="sldImg"/>
          </p:nvPr>
        </p:nvSpPr>
        <p:spPr>
          <a:xfrm>
            <a:off x="685800" y="1143000"/>
            <a:ext cx="5486400" cy="3085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64bae2b253_0_0:notes"/>
          <p:cNvSpPr txBox="1"/>
          <p:nvPr>
            <p:ph idx="1" type="body"/>
          </p:nvPr>
        </p:nvSpPr>
        <p:spPr>
          <a:xfrm>
            <a:off x="685800" y="4400640"/>
            <a:ext cx="5486400" cy="3600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g64bae2b253_0_0:notes"/>
          <p:cNvSpPr/>
          <p:nvPr>
            <p:ph idx="2" type="sldImg"/>
          </p:nvPr>
        </p:nvSpPr>
        <p:spPr>
          <a:xfrm>
            <a:off x="685800" y="1143000"/>
            <a:ext cx="5486400" cy="3085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4:notes"/>
          <p:cNvSpPr txBox="1"/>
          <p:nvPr>
            <p:ph idx="1" type="body"/>
          </p:nvPr>
        </p:nvSpPr>
        <p:spPr>
          <a:xfrm>
            <a:off x="685800" y="4400640"/>
            <a:ext cx="5486400" cy="360036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4:notes"/>
          <p:cNvSpPr/>
          <p:nvPr>
            <p:ph idx="2" type="sldImg"/>
          </p:nvPr>
        </p:nvSpPr>
        <p:spPr>
          <a:xfrm>
            <a:off x="685800" y="1143000"/>
            <a:ext cx="5486400" cy="308592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6:notes"/>
          <p:cNvSpPr/>
          <p:nvPr>
            <p:ph idx="2" type="sldImg"/>
          </p:nvPr>
        </p:nvSpPr>
        <p:spPr>
          <a:xfrm>
            <a:off x="685800" y="1143000"/>
            <a:ext cx="5486400" cy="308592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05" name="Google Shape;205;p6:notes"/>
          <p:cNvSpPr txBox="1"/>
          <p:nvPr>
            <p:ph idx="1" type="body"/>
          </p:nvPr>
        </p:nvSpPr>
        <p:spPr>
          <a:xfrm>
            <a:off x="685800" y="4400640"/>
            <a:ext cx="5486400" cy="3600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p6:notes"/>
          <p:cNvSpPr txBox="1"/>
          <p:nvPr/>
        </p:nvSpPr>
        <p:spPr>
          <a:xfrm>
            <a:off x="3884760" y="8685360"/>
            <a:ext cx="2971800" cy="45864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628be47585_0_28:notes"/>
          <p:cNvSpPr txBox="1"/>
          <p:nvPr>
            <p:ph idx="1" type="body"/>
          </p:nvPr>
        </p:nvSpPr>
        <p:spPr>
          <a:xfrm>
            <a:off x="685800" y="4400640"/>
            <a:ext cx="5486400" cy="3600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g628be47585_0_28:notes"/>
          <p:cNvSpPr/>
          <p:nvPr>
            <p:ph idx="2" type="sldImg"/>
          </p:nvPr>
        </p:nvSpPr>
        <p:spPr>
          <a:xfrm>
            <a:off x="685800" y="1143000"/>
            <a:ext cx="5486400" cy="3085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628be47585_0_53:notes"/>
          <p:cNvSpPr txBox="1"/>
          <p:nvPr>
            <p:ph idx="1" type="body"/>
          </p:nvPr>
        </p:nvSpPr>
        <p:spPr>
          <a:xfrm>
            <a:off x="685800" y="4400640"/>
            <a:ext cx="5486400" cy="3600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g628be47585_0_53:notes"/>
          <p:cNvSpPr/>
          <p:nvPr>
            <p:ph idx="2" type="sldImg"/>
          </p:nvPr>
        </p:nvSpPr>
        <p:spPr>
          <a:xfrm>
            <a:off x="685800" y="1143000"/>
            <a:ext cx="5486400" cy="3085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628be47585_2_1:notes"/>
          <p:cNvSpPr txBox="1"/>
          <p:nvPr>
            <p:ph idx="1" type="body"/>
          </p:nvPr>
        </p:nvSpPr>
        <p:spPr>
          <a:xfrm>
            <a:off x="685800" y="4400640"/>
            <a:ext cx="5486400" cy="3600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g628be47585_2_1:notes"/>
          <p:cNvSpPr/>
          <p:nvPr>
            <p:ph idx="2" type="sldImg"/>
          </p:nvPr>
        </p:nvSpPr>
        <p:spPr>
          <a:xfrm>
            <a:off x="685800" y="1143000"/>
            <a:ext cx="5486400" cy="3085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628be47585_0_35:notes"/>
          <p:cNvSpPr txBox="1"/>
          <p:nvPr>
            <p:ph idx="1" type="body"/>
          </p:nvPr>
        </p:nvSpPr>
        <p:spPr>
          <a:xfrm>
            <a:off x="685800" y="4400640"/>
            <a:ext cx="5486400" cy="3600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g628be47585_0_35:notes"/>
          <p:cNvSpPr/>
          <p:nvPr>
            <p:ph idx="2" type="sldImg"/>
          </p:nvPr>
        </p:nvSpPr>
        <p:spPr>
          <a:xfrm>
            <a:off x="685800" y="1143000"/>
            <a:ext cx="5486400" cy="3085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x">
  <p:cSld name="TITLE_AND_BODY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"/>
          <p:cNvSpPr txBox="1"/>
          <p:nvPr>
            <p:ph type="title"/>
          </p:nvPr>
        </p:nvSpPr>
        <p:spPr>
          <a:xfrm>
            <a:off x="6026760" y="1215000"/>
            <a:ext cx="2793240" cy="46598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Content over Content" type="objOverTx">
  <p:cSld name="OBJECT_OVER_TEX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1"/>
          <p:cNvSpPr txBox="1"/>
          <p:nvPr>
            <p:ph type="title"/>
          </p:nvPr>
        </p:nvSpPr>
        <p:spPr>
          <a:xfrm>
            <a:off x="6026760" y="1215000"/>
            <a:ext cx="2793240" cy="46598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11"/>
          <p:cNvSpPr txBox="1"/>
          <p:nvPr>
            <p:ph idx="1"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11"/>
          <p:cNvSpPr txBox="1"/>
          <p:nvPr>
            <p:ph idx="2"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4 Content" type="fourObj">
  <p:cSld name="FOUR_OBJECTS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2"/>
          <p:cNvSpPr txBox="1"/>
          <p:nvPr>
            <p:ph type="title"/>
          </p:nvPr>
        </p:nvSpPr>
        <p:spPr>
          <a:xfrm>
            <a:off x="6026760" y="1215000"/>
            <a:ext cx="2793240" cy="46598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2"/>
          <p:cNvSpPr txBox="1"/>
          <p:nvPr>
            <p:ph idx="1"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12"/>
          <p:cNvSpPr txBox="1"/>
          <p:nvPr>
            <p:ph idx="2"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12"/>
          <p:cNvSpPr txBox="1"/>
          <p:nvPr>
            <p:ph idx="3"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2"/>
          <p:cNvSpPr txBox="1"/>
          <p:nvPr>
            <p:ph idx="4"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6 Content">
  <p:cSld name="Title, 6 Content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3"/>
          <p:cNvSpPr txBox="1"/>
          <p:nvPr>
            <p:ph type="title"/>
          </p:nvPr>
        </p:nvSpPr>
        <p:spPr>
          <a:xfrm>
            <a:off x="6026760" y="1215000"/>
            <a:ext cx="2793240" cy="46598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13"/>
          <p:cNvSpPr txBox="1"/>
          <p:nvPr>
            <p:ph idx="1"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13"/>
          <p:cNvSpPr txBox="1"/>
          <p:nvPr>
            <p:ph idx="2"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3"/>
          <p:cNvSpPr txBox="1"/>
          <p:nvPr>
            <p:ph idx="3"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13"/>
          <p:cNvSpPr txBox="1"/>
          <p:nvPr>
            <p:ph idx="4"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13"/>
          <p:cNvSpPr txBox="1"/>
          <p:nvPr>
            <p:ph idx="5"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3"/>
          <p:cNvSpPr txBox="1"/>
          <p:nvPr>
            <p:ph idx="6"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entered Text" type="objOnly">
  <p:cSld name="OBJECT_ONLY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5"/>
          <p:cNvSpPr txBox="1"/>
          <p:nvPr>
            <p:ph idx="1" type="subTitle"/>
          </p:nvPr>
        </p:nvSpPr>
        <p:spPr>
          <a:xfrm>
            <a:off x="6026760" y="5157720"/>
            <a:ext cx="2793240" cy="137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Slide" type="blank">
  <p:cSld name="BLANK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x">
  <p:cSld name="TITLE_AND_BOD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7"/>
          <p:cNvSpPr txBox="1"/>
          <p:nvPr>
            <p:ph type="title"/>
          </p:nvPr>
        </p:nvSpPr>
        <p:spPr>
          <a:xfrm>
            <a:off x="6026760" y="1215000"/>
            <a:ext cx="2793240" cy="46598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17"/>
          <p:cNvSpPr txBox="1"/>
          <p:nvPr>
            <p:ph idx="1"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Content" type="obj">
  <p:cSld name="OBJEC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8"/>
          <p:cNvSpPr txBox="1"/>
          <p:nvPr>
            <p:ph type="title"/>
          </p:nvPr>
        </p:nvSpPr>
        <p:spPr>
          <a:xfrm>
            <a:off x="6026760" y="1215000"/>
            <a:ext cx="2793240" cy="46598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8"/>
          <p:cNvSpPr txBox="1"/>
          <p:nvPr>
            <p:ph idx="1"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2 Content" type="twoObj">
  <p:cSld name="TWO_OBJECTS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9"/>
          <p:cNvSpPr txBox="1"/>
          <p:nvPr>
            <p:ph type="title"/>
          </p:nvPr>
        </p:nvSpPr>
        <p:spPr>
          <a:xfrm>
            <a:off x="6026760" y="1215000"/>
            <a:ext cx="2793240" cy="46598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9"/>
          <p:cNvSpPr txBox="1"/>
          <p:nvPr>
            <p:ph idx="1"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19"/>
          <p:cNvSpPr txBox="1"/>
          <p:nvPr>
            <p:ph idx="2"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0"/>
          <p:cNvSpPr txBox="1"/>
          <p:nvPr>
            <p:ph type="title"/>
          </p:nvPr>
        </p:nvSpPr>
        <p:spPr>
          <a:xfrm>
            <a:off x="6026760" y="1215000"/>
            <a:ext cx="2793240" cy="46598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2 Content and Content" type="twoObjAndObj">
  <p:cSld name="TWO_OBJECTS_AND_OBJEC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1"/>
          <p:cNvSpPr txBox="1"/>
          <p:nvPr>
            <p:ph type="title"/>
          </p:nvPr>
        </p:nvSpPr>
        <p:spPr>
          <a:xfrm>
            <a:off x="6026760" y="1215000"/>
            <a:ext cx="2793240" cy="46598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21"/>
          <p:cNvSpPr txBox="1"/>
          <p:nvPr>
            <p:ph idx="1"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21"/>
          <p:cNvSpPr txBox="1"/>
          <p:nvPr>
            <p:ph idx="2"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21"/>
          <p:cNvSpPr txBox="1"/>
          <p:nvPr>
            <p:ph idx="3"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Slide" type="blank">
  <p:cSld name="BLANK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Content and 2 Content" type="objAndTwoObj">
  <p:cSld name="OBJECT_AND_TWO_OBJECTS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2"/>
          <p:cNvSpPr txBox="1"/>
          <p:nvPr>
            <p:ph type="title"/>
          </p:nvPr>
        </p:nvSpPr>
        <p:spPr>
          <a:xfrm>
            <a:off x="6026760" y="1215000"/>
            <a:ext cx="2793240" cy="46598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22"/>
          <p:cNvSpPr txBox="1"/>
          <p:nvPr>
            <p:ph idx="1"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22"/>
          <p:cNvSpPr txBox="1"/>
          <p:nvPr>
            <p:ph idx="2"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22"/>
          <p:cNvSpPr txBox="1"/>
          <p:nvPr>
            <p:ph idx="3"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2 Content over Content" type="twoObjOverTx">
  <p:cSld name="TWO_OBJECTS_OVER_TEXT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3"/>
          <p:cNvSpPr txBox="1"/>
          <p:nvPr>
            <p:ph type="title"/>
          </p:nvPr>
        </p:nvSpPr>
        <p:spPr>
          <a:xfrm>
            <a:off x="6026760" y="1215000"/>
            <a:ext cx="2793240" cy="46598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23"/>
          <p:cNvSpPr txBox="1"/>
          <p:nvPr>
            <p:ph idx="1"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23"/>
          <p:cNvSpPr txBox="1"/>
          <p:nvPr>
            <p:ph idx="2"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23"/>
          <p:cNvSpPr txBox="1"/>
          <p:nvPr>
            <p:ph idx="3"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Content over Content" type="objOverTx">
  <p:cSld name="OBJECT_OVER_TEXT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4"/>
          <p:cNvSpPr txBox="1"/>
          <p:nvPr>
            <p:ph type="title"/>
          </p:nvPr>
        </p:nvSpPr>
        <p:spPr>
          <a:xfrm>
            <a:off x="6026760" y="1215000"/>
            <a:ext cx="2793240" cy="46598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24"/>
          <p:cNvSpPr txBox="1"/>
          <p:nvPr>
            <p:ph idx="1"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24"/>
          <p:cNvSpPr txBox="1"/>
          <p:nvPr>
            <p:ph idx="2"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4 Content" type="fourObj">
  <p:cSld name="FOUR_OBJECTS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5"/>
          <p:cNvSpPr txBox="1"/>
          <p:nvPr>
            <p:ph type="title"/>
          </p:nvPr>
        </p:nvSpPr>
        <p:spPr>
          <a:xfrm>
            <a:off x="6026760" y="1215000"/>
            <a:ext cx="2793240" cy="46598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25"/>
          <p:cNvSpPr txBox="1"/>
          <p:nvPr>
            <p:ph idx="1"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25"/>
          <p:cNvSpPr txBox="1"/>
          <p:nvPr>
            <p:ph idx="2"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25"/>
          <p:cNvSpPr txBox="1"/>
          <p:nvPr>
            <p:ph idx="3"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25"/>
          <p:cNvSpPr txBox="1"/>
          <p:nvPr>
            <p:ph idx="4"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6 Content">
  <p:cSld name="Title, 6 Content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6"/>
          <p:cNvSpPr txBox="1"/>
          <p:nvPr>
            <p:ph type="title"/>
          </p:nvPr>
        </p:nvSpPr>
        <p:spPr>
          <a:xfrm>
            <a:off x="6026760" y="1215000"/>
            <a:ext cx="2793240" cy="46598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26"/>
          <p:cNvSpPr txBox="1"/>
          <p:nvPr>
            <p:ph idx="1"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26"/>
          <p:cNvSpPr txBox="1"/>
          <p:nvPr>
            <p:ph idx="2"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26"/>
          <p:cNvSpPr txBox="1"/>
          <p:nvPr>
            <p:ph idx="3"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26"/>
          <p:cNvSpPr txBox="1"/>
          <p:nvPr>
            <p:ph idx="4"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26"/>
          <p:cNvSpPr txBox="1"/>
          <p:nvPr>
            <p:ph idx="5"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26"/>
          <p:cNvSpPr txBox="1"/>
          <p:nvPr>
            <p:ph idx="6"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entered Text" type="objOnly">
  <p:cSld name="OBJECT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8"/>
          <p:cNvSpPr txBox="1"/>
          <p:nvPr>
            <p:ph idx="1" type="subTitle"/>
          </p:nvPr>
        </p:nvSpPr>
        <p:spPr>
          <a:xfrm>
            <a:off x="6026760" y="5157720"/>
            <a:ext cx="2793240" cy="137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Slide" type="blank">
  <p:cSld name="BLANK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x">
  <p:cSld name="TITLE_AND_BODY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30"/>
          <p:cNvSpPr txBox="1"/>
          <p:nvPr>
            <p:ph type="title"/>
          </p:nvPr>
        </p:nvSpPr>
        <p:spPr>
          <a:xfrm>
            <a:off x="6026760" y="1215000"/>
            <a:ext cx="2793240" cy="46598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" name="Google Shape;119;p30"/>
          <p:cNvSpPr txBox="1"/>
          <p:nvPr>
            <p:ph idx="1"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Content" type="obj">
  <p:cSld name="OBJECT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31"/>
          <p:cNvSpPr txBox="1"/>
          <p:nvPr>
            <p:ph type="title"/>
          </p:nvPr>
        </p:nvSpPr>
        <p:spPr>
          <a:xfrm>
            <a:off x="6026760" y="1215000"/>
            <a:ext cx="2793240" cy="46598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31"/>
          <p:cNvSpPr txBox="1"/>
          <p:nvPr>
            <p:ph idx="1"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2 Content" type="twoObj">
  <p:cSld name="TWO_OBJECTS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32"/>
          <p:cNvSpPr txBox="1"/>
          <p:nvPr>
            <p:ph type="title"/>
          </p:nvPr>
        </p:nvSpPr>
        <p:spPr>
          <a:xfrm>
            <a:off x="6026760" y="1215000"/>
            <a:ext cx="2793240" cy="46598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5" name="Google Shape;125;p32"/>
          <p:cNvSpPr txBox="1"/>
          <p:nvPr>
            <p:ph idx="1"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p32"/>
          <p:cNvSpPr txBox="1"/>
          <p:nvPr>
            <p:ph idx="2"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Content" type="obj">
  <p:cSld name="OBJECT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6026760" y="1215000"/>
            <a:ext cx="2793240" cy="46598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33"/>
          <p:cNvSpPr txBox="1"/>
          <p:nvPr>
            <p:ph type="title"/>
          </p:nvPr>
        </p:nvSpPr>
        <p:spPr>
          <a:xfrm>
            <a:off x="6026760" y="1215000"/>
            <a:ext cx="2793240" cy="46598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2 Content and Content" type="twoObjAndObj">
  <p:cSld name="TWO_OBJECTS_AND_OBJEC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34"/>
          <p:cNvSpPr txBox="1"/>
          <p:nvPr>
            <p:ph type="title"/>
          </p:nvPr>
        </p:nvSpPr>
        <p:spPr>
          <a:xfrm>
            <a:off x="6026760" y="1215000"/>
            <a:ext cx="2793240" cy="46598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p34"/>
          <p:cNvSpPr txBox="1"/>
          <p:nvPr>
            <p:ph idx="1"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p34"/>
          <p:cNvSpPr txBox="1"/>
          <p:nvPr>
            <p:ph idx="2"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3" name="Google Shape;133;p34"/>
          <p:cNvSpPr txBox="1"/>
          <p:nvPr>
            <p:ph idx="3"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Content and 2 Content" type="objAndTwoObj">
  <p:cSld name="OBJECT_AND_TWO_OBJECTS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5"/>
          <p:cNvSpPr txBox="1"/>
          <p:nvPr>
            <p:ph type="title"/>
          </p:nvPr>
        </p:nvSpPr>
        <p:spPr>
          <a:xfrm>
            <a:off x="6026760" y="1215000"/>
            <a:ext cx="2793240" cy="46598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p35"/>
          <p:cNvSpPr txBox="1"/>
          <p:nvPr>
            <p:ph idx="1"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7" name="Google Shape;137;p35"/>
          <p:cNvSpPr txBox="1"/>
          <p:nvPr>
            <p:ph idx="2"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p35"/>
          <p:cNvSpPr txBox="1"/>
          <p:nvPr>
            <p:ph idx="3"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2 Content over Content" type="twoObjOverTx">
  <p:cSld name="TWO_OBJECTS_OVER_TEXT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6"/>
          <p:cNvSpPr txBox="1"/>
          <p:nvPr>
            <p:ph type="title"/>
          </p:nvPr>
        </p:nvSpPr>
        <p:spPr>
          <a:xfrm>
            <a:off x="6026760" y="1215000"/>
            <a:ext cx="2793240" cy="46598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1" name="Google Shape;141;p36"/>
          <p:cNvSpPr txBox="1"/>
          <p:nvPr>
            <p:ph idx="1"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p36"/>
          <p:cNvSpPr txBox="1"/>
          <p:nvPr>
            <p:ph idx="2"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3" name="Google Shape;143;p36"/>
          <p:cNvSpPr txBox="1"/>
          <p:nvPr>
            <p:ph idx="3"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Content over Content" type="objOverTx">
  <p:cSld name="OBJECT_OVER_TEXT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7"/>
          <p:cNvSpPr txBox="1"/>
          <p:nvPr>
            <p:ph type="title"/>
          </p:nvPr>
        </p:nvSpPr>
        <p:spPr>
          <a:xfrm>
            <a:off x="6026760" y="1215000"/>
            <a:ext cx="2793240" cy="46598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6" name="Google Shape;146;p37"/>
          <p:cNvSpPr txBox="1"/>
          <p:nvPr>
            <p:ph idx="1"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7" name="Google Shape;147;p37"/>
          <p:cNvSpPr txBox="1"/>
          <p:nvPr>
            <p:ph idx="2"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4 Content" type="fourObj">
  <p:cSld name="FOUR_OBJECTS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8"/>
          <p:cNvSpPr txBox="1"/>
          <p:nvPr>
            <p:ph type="title"/>
          </p:nvPr>
        </p:nvSpPr>
        <p:spPr>
          <a:xfrm>
            <a:off x="6026760" y="1215000"/>
            <a:ext cx="2793240" cy="46598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0" name="Google Shape;150;p38"/>
          <p:cNvSpPr txBox="1"/>
          <p:nvPr>
            <p:ph idx="1"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1" name="Google Shape;151;p38"/>
          <p:cNvSpPr txBox="1"/>
          <p:nvPr>
            <p:ph idx="2"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2" name="Google Shape;152;p38"/>
          <p:cNvSpPr txBox="1"/>
          <p:nvPr>
            <p:ph idx="3"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3" name="Google Shape;153;p38"/>
          <p:cNvSpPr txBox="1"/>
          <p:nvPr>
            <p:ph idx="4"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6 Content">
  <p:cSld name="Title, 6 Content"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9"/>
          <p:cNvSpPr txBox="1"/>
          <p:nvPr>
            <p:ph type="title"/>
          </p:nvPr>
        </p:nvSpPr>
        <p:spPr>
          <a:xfrm>
            <a:off x="6026760" y="1215000"/>
            <a:ext cx="2793240" cy="46598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6" name="Google Shape;156;p39"/>
          <p:cNvSpPr txBox="1"/>
          <p:nvPr>
            <p:ph idx="1"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7" name="Google Shape;157;p39"/>
          <p:cNvSpPr txBox="1"/>
          <p:nvPr>
            <p:ph idx="2"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8" name="Google Shape;158;p39"/>
          <p:cNvSpPr txBox="1"/>
          <p:nvPr>
            <p:ph idx="3"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9" name="Google Shape;159;p39"/>
          <p:cNvSpPr txBox="1"/>
          <p:nvPr>
            <p:ph idx="4"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0" name="Google Shape;160;p39"/>
          <p:cNvSpPr txBox="1"/>
          <p:nvPr>
            <p:ph idx="5"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1" name="Google Shape;161;p39"/>
          <p:cNvSpPr txBox="1"/>
          <p:nvPr>
            <p:ph idx="6"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2 Content" type="twoObj">
  <p:cSld name="TWO_OBJECTS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 txBox="1"/>
          <p:nvPr>
            <p:ph type="title"/>
          </p:nvPr>
        </p:nvSpPr>
        <p:spPr>
          <a:xfrm>
            <a:off x="6026760" y="1215000"/>
            <a:ext cx="2793240" cy="46598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5"/>
          <p:cNvSpPr txBox="1"/>
          <p:nvPr>
            <p:ph idx="1"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2"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 txBox="1"/>
          <p:nvPr>
            <p:ph type="title"/>
          </p:nvPr>
        </p:nvSpPr>
        <p:spPr>
          <a:xfrm>
            <a:off x="6026760" y="1215000"/>
            <a:ext cx="2793240" cy="46598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entered Text" type="objOnly">
  <p:cSld name="OBJECT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7"/>
          <p:cNvSpPr txBox="1"/>
          <p:nvPr>
            <p:ph idx="1" type="subTitle"/>
          </p:nvPr>
        </p:nvSpPr>
        <p:spPr>
          <a:xfrm>
            <a:off x="6026760" y="5157720"/>
            <a:ext cx="2793240" cy="137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2 Content and Content" type="twoObjAndObj">
  <p:cSld name="TWO_OBJECTS_AND_OBJECT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"/>
          <p:cNvSpPr txBox="1"/>
          <p:nvPr>
            <p:ph type="title"/>
          </p:nvPr>
        </p:nvSpPr>
        <p:spPr>
          <a:xfrm>
            <a:off x="6026760" y="1215000"/>
            <a:ext cx="2793240" cy="46598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8"/>
          <p:cNvSpPr txBox="1"/>
          <p:nvPr>
            <p:ph idx="1"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8"/>
          <p:cNvSpPr txBox="1"/>
          <p:nvPr>
            <p:ph idx="2"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8"/>
          <p:cNvSpPr txBox="1"/>
          <p:nvPr>
            <p:ph idx="3"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Content and 2 Content" type="objAndTwoObj">
  <p:cSld name="OBJECT_AND_TWO_OBJECTS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9"/>
          <p:cNvSpPr txBox="1"/>
          <p:nvPr>
            <p:ph type="title"/>
          </p:nvPr>
        </p:nvSpPr>
        <p:spPr>
          <a:xfrm>
            <a:off x="6026760" y="1215000"/>
            <a:ext cx="2793240" cy="46598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9"/>
          <p:cNvSpPr txBox="1"/>
          <p:nvPr>
            <p:ph idx="1"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9"/>
          <p:cNvSpPr txBox="1"/>
          <p:nvPr>
            <p:ph idx="2"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9"/>
          <p:cNvSpPr txBox="1"/>
          <p:nvPr>
            <p:ph idx="3"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2 Content over Content" type="twoObjOverTx">
  <p:cSld name="TWO_OBJECTS_OVER_TEX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0"/>
          <p:cNvSpPr txBox="1"/>
          <p:nvPr>
            <p:ph type="title"/>
          </p:nvPr>
        </p:nvSpPr>
        <p:spPr>
          <a:xfrm>
            <a:off x="6026760" y="1215000"/>
            <a:ext cx="2793240" cy="46598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0"/>
          <p:cNvSpPr txBox="1"/>
          <p:nvPr>
            <p:ph idx="1"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10"/>
          <p:cNvSpPr txBox="1"/>
          <p:nvPr>
            <p:ph idx="2"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10"/>
          <p:cNvSpPr txBox="1"/>
          <p:nvPr>
            <p:ph idx="3"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4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34.xml"/><Relationship Id="rId13" Type="http://schemas.openxmlformats.org/officeDocument/2006/relationships/theme" Target="../theme/theme3.xml"/><Relationship Id="rId1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1.xml"/><Relationship Id="rId8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6906600" y="0"/>
            <a:ext cx="5285160" cy="68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7"/>
          <p:cNvSpPr txBox="1"/>
          <p:nvPr>
            <p:ph type="title"/>
          </p:nvPr>
        </p:nvSpPr>
        <p:spPr>
          <a:xfrm>
            <a:off x="6026760" y="1215000"/>
            <a:ext cx="2793240" cy="46598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13" name="Google Shape;113;p27"/>
          <p:cNvSpPr txBox="1"/>
          <p:nvPr>
            <p:ph idx="1"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Relationship Id="rId4" Type="http://schemas.openxmlformats.org/officeDocument/2006/relationships/hyperlink" Target="http://domain.com/page.html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Relationship Id="rId4" Type="http://schemas.openxmlformats.org/officeDocument/2006/relationships/image" Target="../media/image5.png"/><Relationship Id="rId5" Type="http://schemas.openxmlformats.org/officeDocument/2006/relationships/image" Target="../media/image23.png"/><Relationship Id="rId6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5" Type="http://schemas.openxmlformats.org/officeDocument/2006/relationships/image" Target="../media/image17.png"/><Relationship Id="rId6" Type="http://schemas.openxmlformats.org/officeDocument/2006/relationships/image" Target="../media/image6.png"/><Relationship Id="rId7" Type="http://schemas.openxmlformats.org/officeDocument/2006/relationships/image" Target="../media/image21.png"/><Relationship Id="rId8" Type="http://schemas.openxmlformats.org/officeDocument/2006/relationships/image" Target="../media/image2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1.png"/><Relationship Id="rId4" Type="http://schemas.openxmlformats.org/officeDocument/2006/relationships/image" Target="../media/image30.png"/><Relationship Id="rId5" Type="http://schemas.openxmlformats.org/officeDocument/2006/relationships/image" Target="../media/image27.png"/><Relationship Id="rId6" Type="http://schemas.openxmlformats.org/officeDocument/2006/relationships/image" Target="../media/image25.png"/><Relationship Id="rId7" Type="http://schemas.openxmlformats.org/officeDocument/2006/relationships/image" Target="../media/image2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9.png"/><Relationship Id="rId4" Type="http://schemas.openxmlformats.org/officeDocument/2006/relationships/image" Target="../media/image22.png"/><Relationship Id="rId5" Type="http://schemas.openxmlformats.org/officeDocument/2006/relationships/image" Target="../media/image16.png"/><Relationship Id="rId6" Type="http://schemas.openxmlformats.org/officeDocument/2006/relationships/image" Target="../media/image1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png"/><Relationship Id="rId4" Type="http://schemas.openxmlformats.org/officeDocument/2006/relationships/image" Target="../media/image1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://www.github.com/pnshiralkar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9.png"/><Relationship Id="rId4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8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40"/>
          <p:cNvSpPr/>
          <p:nvPr/>
        </p:nvSpPr>
        <p:spPr>
          <a:xfrm rot="-2700000">
            <a:off x="9512640" y="269640"/>
            <a:ext cx="4764600" cy="5604480"/>
          </a:xfrm>
          <a:custGeom>
            <a:rect b="b" l="l" r="r" t="t"/>
            <a:pathLst>
              <a:path extrusionOk="0" h="5604356" w="4764506">
                <a:moveTo>
                  <a:pt x="3924657" y="0"/>
                </a:moveTo>
                <a:lnTo>
                  <a:pt x="4764506" y="839849"/>
                </a:lnTo>
                <a:lnTo>
                  <a:pt x="0" y="5604356"/>
                </a:lnTo>
                <a:lnTo>
                  <a:pt x="0" y="0"/>
                </a:lnTo>
                <a:close/>
              </a:path>
            </a:pathLst>
          </a:custGeom>
          <a:solidFill>
            <a:srgbClr val="263238"/>
          </a:solidFill>
          <a:ln>
            <a:noFill/>
          </a:ln>
          <a:effectLst>
            <a:outerShdw dir="5400000" dist="25560">
              <a:srgbClr val="000000">
                <a:alpha val="29803"/>
              </a:srgbClr>
            </a:outerShdw>
          </a:effectLst>
        </p:spPr>
      </p:sp>
      <p:sp>
        <p:nvSpPr>
          <p:cNvPr id="168" name="Google Shape;168;p40"/>
          <p:cNvSpPr/>
          <p:nvPr/>
        </p:nvSpPr>
        <p:spPr>
          <a:xfrm rot="-2700000">
            <a:off x="6304320" y="-2053080"/>
            <a:ext cx="4106520" cy="4106520"/>
          </a:xfrm>
          <a:custGeom>
            <a:rect b="b" l="l" r="r" t="t"/>
            <a:pathLst>
              <a:path extrusionOk="0" h="4106584" w="4106584">
                <a:moveTo>
                  <a:pt x="0" y="0"/>
                </a:moveTo>
                <a:lnTo>
                  <a:pt x="4106584" y="4106584"/>
                </a:lnTo>
                <a:lnTo>
                  <a:pt x="0" y="4106584"/>
                </a:lnTo>
                <a:close/>
              </a:path>
            </a:pathLst>
          </a:custGeom>
          <a:solidFill>
            <a:srgbClr val="455A64"/>
          </a:solidFill>
          <a:ln>
            <a:noFill/>
          </a:ln>
          <a:effectLst>
            <a:outerShdw dir="5400000" dist="25560">
              <a:srgbClr val="000000">
                <a:alpha val="29803"/>
              </a:srgbClr>
            </a:outerShdw>
          </a:effectLst>
        </p:spPr>
      </p:sp>
      <p:sp>
        <p:nvSpPr>
          <p:cNvPr id="169" name="Google Shape;169;p40"/>
          <p:cNvSpPr/>
          <p:nvPr/>
        </p:nvSpPr>
        <p:spPr>
          <a:xfrm rot="-2700000">
            <a:off x="536400" y="5581080"/>
            <a:ext cx="2553840" cy="2553840"/>
          </a:xfrm>
          <a:custGeom>
            <a:rect b="b" l="l" r="r" t="t"/>
            <a:pathLst>
              <a:path extrusionOk="0" h="2553991" w="2553990">
                <a:moveTo>
                  <a:pt x="2553990" y="0"/>
                </a:moveTo>
                <a:lnTo>
                  <a:pt x="2553990" y="2553991"/>
                </a:lnTo>
                <a:lnTo>
                  <a:pt x="0" y="0"/>
                </a:lnTo>
                <a:close/>
              </a:path>
            </a:pathLst>
          </a:custGeom>
          <a:solidFill>
            <a:srgbClr val="00E676"/>
          </a:solidFill>
          <a:ln>
            <a:noFill/>
          </a:ln>
          <a:effectLst>
            <a:outerShdw dir="5400000" dist="25560">
              <a:srgbClr val="000000">
                <a:alpha val="29803"/>
              </a:srgbClr>
            </a:outerShdw>
          </a:effectLst>
        </p:spPr>
      </p:sp>
      <p:sp>
        <p:nvSpPr>
          <p:cNvPr id="170" name="Google Shape;170;p40"/>
          <p:cNvSpPr/>
          <p:nvPr/>
        </p:nvSpPr>
        <p:spPr>
          <a:xfrm rot="-2700000">
            <a:off x="-1135080" y="3708720"/>
            <a:ext cx="2559240" cy="2967840"/>
          </a:xfrm>
          <a:custGeom>
            <a:rect b="b" l="l" r="r" t="t"/>
            <a:pathLst>
              <a:path extrusionOk="0" h="2967775" w="2559410">
                <a:moveTo>
                  <a:pt x="2559410" y="0"/>
                </a:moveTo>
                <a:lnTo>
                  <a:pt x="2559410" y="2967775"/>
                </a:lnTo>
                <a:lnTo>
                  <a:pt x="408364" y="2967774"/>
                </a:lnTo>
                <a:lnTo>
                  <a:pt x="0" y="2559411"/>
                </a:lnTo>
                <a:close/>
              </a:path>
            </a:pathLst>
          </a:custGeom>
          <a:solidFill>
            <a:srgbClr val="263238"/>
          </a:solidFill>
          <a:ln>
            <a:noFill/>
          </a:ln>
          <a:effectLst>
            <a:outerShdw dir="5400000" dist="25560">
              <a:srgbClr val="000000">
                <a:alpha val="29803"/>
              </a:srgbClr>
            </a:outerShdw>
          </a:effectLst>
        </p:spPr>
      </p:sp>
      <p:sp>
        <p:nvSpPr>
          <p:cNvPr id="171" name="Google Shape;171;p40"/>
          <p:cNvSpPr/>
          <p:nvPr/>
        </p:nvSpPr>
        <p:spPr>
          <a:xfrm rot="-2700000">
            <a:off x="7782480" y="4989600"/>
            <a:ext cx="3778560" cy="3635640"/>
          </a:xfrm>
          <a:custGeom>
            <a:rect b="b" l="l" r="r" t="t"/>
            <a:pathLst>
              <a:path extrusionOk="0" h="3635585" w="3778408">
                <a:moveTo>
                  <a:pt x="3778408" y="0"/>
                </a:moveTo>
                <a:lnTo>
                  <a:pt x="3778408" y="3492762"/>
                </a:lnTo>
                <a:lnTo>
                  <a:pt x="3635585" y="3635585"/>
                </a:lnTo>
                <a:lnTo>
                  <a:pt x="0" y="0"/>
                </a:lnTo>
                <a:close/>
              </a:path>
            </a:pathLst>
          </a:custGeom>
          <a:solidFill>
            <a:srgbClr val="607D8B"/>
          </a:solidFill>
          <a:ln>
            <a:noFill/>
          </a:ln>
          <a:effectLst>
            <a:outerShdw dir="5400000" dist="25560">
              <a:srgbClr val="000000">
                <a:alpha val="29803"/>
              </a:srgbClr>
            </a:outerShdw>
          </a:effectLst>
        </p:spPr>
      </p:sp>
      <p:sp>
        <p:nvSpPr>
          <p:cNvPr id="172" name="Google Shape;172;p40"/>
          <p:cNvSpPr/>
          <p:nvPr/>
        </p:nvSpPr>
        <p:spPr>
          <a:xfrm>
            <a:off x="1008824" y="3153400"/>
            <a:ext cx="7915320" cy="1115262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1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Roboto Light"/>
                <a:ea typeface="Roboto Light"/>
                <a:cs typeface="Roboto Light"/>
                <a:sym typeface="Roboto Light"/>
              </a:rPr>
              <a:t>Domain Introduction</a:t>
            </a:r>
            <a:endParaRPr b="0" i="0" sz="4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40"/>
          <p:cNvSpPr/>
          <p:nvPr/>
        </p:nvSpPr>
        <p:spPr>
          <a:xfrm rot="-2700000">
            <a:off x="790227" y="-1955574"/>
            <a:ext cx="6380283" cy="9857290"/>
          </a:xfrm>
          <a:custGeom>
            <a:rect b="b" l="l" r="r" t="t"/>
            <a:pathLst>
              <a:path extrusionOk="0" h="9851811" w="6376737">
                <a:moveTo>
                  <a:pt x="2462209" y="0"/>
                </a:moveTo>
                <a:lnTo>
                  <a:pt x="6376737" y="3914528"/>
                </a:lnTo>
                <a:lnTo>
                  <a:pt x="6376737" y="9851811"/>
                </a:lnTo>
                <a:lnTo>
                  <a:pt x="2615344" y="9851811"/>
                </a:lnTo>
                <a:lnTo>
                  <a:pt x="1" y="7236468"/>
                </a:lnTo>
                <a:lnTo>
                  <a:pt x="0" y="246220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>
              <a:srgbClr val="000000">
                <a:alpha val="44705"/>
              </a:srgbClr>
            </a:outerShdw>
          </a:effectLst>
        </p:spPr>
      </p:sp>
      <p:sp>
        <p:nvSpPr>
          <p:cNvPr id="174" name="Google Shape;174;p40"/>
          <p:cNvSpPr/>
          <p:nvPr/>
        </p:nvSpPr>
        <p:spPr>
          <a:xfrm>
            <a:off x="1543565" y="4381210"/>
            <a:ext cx="6027102" cy="457542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1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3000">
                <a:solidFill>
                  <a:srgbClr val="404040"/>
                </a:solidFill>
                <a:latin typeface="Roboto Thin"/>
                <a:ea typeface="Roboto Thin"/>
                <a:cs typeface="Roboto Thin"/>
                <a:sym typeface="Roboto Thin"/>
              </a:rPr>
              <a:t>by Prathamesh Shiralkar (23254)</a:t>
            </a:r>
            <a:endParaRPr i="1" sz="3000">
              <a:solidFill>
                <a:srgbClr val="404040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sp>
        <p:nvSpPr>
          <p:cNvPr id="175" name="Google Shape;175;p40"/>
          <p:cNvSpPr txBox="1"/>
          <p:nvPr/>
        </p:nvSpPr>
        <p:spPr>
          <a:xfrm>
            <a:off x="1394975" y="2430025"/>
            <a:ext cx="5297100" cy="8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/>
              <a:t>Web Development</a:t>
            </a:r>
            <a:endParaRPr b="1" sz="4400"/>
          </a:p>
        </p:txBody>
      </p:sp>
    </p:spTree>
  </p:cSld>
  <p:clrMapOvr>
    <a:masterClrMapping/>
  </p:clrMapOvr>
  <p:transition spd="slow">
    <p:push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9"/>
          <p:cNvSpPr txBox="1"/>
          <p:nvPr/>
        </p:nvSpPr>
        <p:spPr>
          <a:xfrm>
            <a:off x="1077150" y="161675"/>
            <a:ext cx="10037700" cy="9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Roboto"/>
                <a:ea typeface="Roboto"/>
                <a:cs typeface="Roboto"/>
                <a:sym typeface="Roboto"/>
              </a:rPr>
              <a:t>The client-server Architecture</a:t>
            </a:r>
            <a:endParaRPr sz="48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49" name="Google Shape;249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32100" y="3067750"/>
            <a:ext cx="5264525" cy="3509675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49"/>
          <p:cNvSpPr txBox="1"/>
          <p:nvPr/>
        </p:nvSpPr>
        <p:spPr>
          <a:xfrm>
            <a:off x="399125" y="1829075"/>
            <a:ext cx="9054300" cy="29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-US" sz="3000"/>
              <a:t>Server - </a:t>
            </a:r>
            <a:endParaRPr sz="30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Server is a computer which hosts or serves the website.</a:t>
            </a:r>
            <a:endParaRPr sz="2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It has all the data of the website.</a:t>
            </a:r>
            <a:endParaRPr sz="2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-US" sz="3000"/>
              <a:t>Client</a:t>
            </a:r>
            <a:endParaRPr sz="30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Clients are the devices which connect to </a:t>
            </a:r>
            <a:endParaRPr sz="2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the server , i.e. visit the website. </a:t>
            </a:r>
            <a:endParaRPr sz="2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Client can be any device like PC, laptop,</a:t>
            </a:r>
            <a:endParaRPr sz="2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 mobile, etc</a:t>
            </a:r>
            <a:endParaRPr sz="2400"/>
          </a:p>
        </p:txBody>
      </p:sp>
    </p:spTree>
  </p:cSld>
  <p:clrMapOvr>
    <a:masterClrMapping/>
  </p:clrMapOvr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Google Shape;256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82675" y="1250650"/>
            <a:ext cx="5715000" cy="3533775"/>
          </a:xfrm>
          <a:prstGeom prst="rect">
            <a:avLst/>
          </a:prstGeom>
          <a:noFill/>
          <a:ln>
            <a:noFill/>
          </a:ln>
          <a:effectLst>
            <a:outerShdw blurRad="214313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57" name="Google Shape;257;p50"/>
          <p:cNvSpPr txBox="1"/>
          <p:nvPr/>
        </p:nvSpPr>
        <p:spPr>
          <a:xfrm>
            <a:off x="1077150" y="121275"/>
            <a:ext cx="10037700" cy="9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Roboto"/>
                <a:ea typeface="Roboto"/>
                <a:cs typeface="Roboto"/>
                <a:sym typeface="Roboto"/>
              </a:rPr>
              <a:t>The client-server Architecture</a:t>
            </a:r>
            <a:endParaRPr sz="4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8" name="Google Shape;258;p50"/>
          <p:cNvSpPr txBox="1"/>
          <p:nvPr/>
        </p:nvSpPr>
        <p:spPr>
          <a:xfrm>
            <a:off x="161675" y="2223050"/>
            <a:ext cx="9067500" cy="44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00"/>
              <a:t>What exactly happens when you </a:t>
            </a:r>
            <a:endParaRPr b="1" sz="2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00"/>
              <a:t>access a website?</a:t>
            </a:r>
            <a:endParaRPr b="1" sz="2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/>
          </a:p>
          <a:p>
            <a:pPr indent="-371475" lvl="0" marL="457200" rtl="0" algn="l">
              <a:spcBef>
                <a:spcPts val="0"/>
              </a:spcBef>
              <a:spcAft>
                <a:spcPts val="0"/>
              </a:spcAft>
              <a:buSzPts val="2250"/>
              <a:buAutoNum type="arabicPeriod"/>
            </a:pPr>
            <a:r>
              <a:rPr lang="en-US" sz="2250"/>
              <a:t>Your browser sends a request to the website</a:t>
            </a:r>
            <a:endParaRPr sz="225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50"/>
              <a:t> server, e.g. </a:t>
            </a:r>
            <a:r>
              <a:rPr lang="en-US" sz="2250" u="sng">
                <a:solidFill>
                  <a:schemeClr val="hlink"/>
                </a:solidFill>
                <a:hlinkClick r:id="rId4"/>
              </a:rPr>
              <a:t>http://domain.com/page.html</a:t>
            </a:r>
            <a:r>
              <a:rPr lang="en-US" sz="2250"/>
              <a:t>.</a:t>
            </a:r>
            <a:endParaRPr sz="2250"/>
          </a:p>
          <a:p>
            <a:pPr indent="-371475" lvl="0" marL="457200" rtl="0" algn="l">
              <a:spcBef>
                <a:spcPts val="0"/>
              </a:spcBef>
              <a:spcAft>
                <a:spcPts val="0"/>
              </a:spcAft>
              <a:buSzPts val="2250"/>
              <a:buAutoNum type="arabicPeriod"/>
            </a:pPr>
            <a:r>
              <a:rPr lang="en-US" sz="2250"/>
              <a:t>Server processes the request, i.e. reads the </a:t>
            </a:r>
            <a:endParaRPr sz="225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50"/>
              <a:t>requested webpage (page.html here).</a:t>
            </a:r>
            <a:endParaRPr sz="2250"/>
          </a:p>
          <a:p>
            <a:pPr indent="-371475" lvl="0" marL="457200" rtl="0" algn="l">
              <a:spcBef>
                <a:spcPts val="0"/>
              </a:spcBef>
              <a:spcAft>
                <a:spcPts val="0"/>
              </a:spcAft>
              <a:buSzPts val="2250"/>
              <a:buAutoNum type="arabicPeriod"/>
            </a:pPr>
            <a:r>
              <a:rPr lang="en-US" sz="2250"/>
              <a:t>Now, server sends this page as a response</a:t>
            </a:r>
            <a:endParaRPr sz="225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50"/>
              <a:t> to the client.</a:t>
            </a:r>
            <a:endParaRPr sz="2250"/>
          </a:p>
          <a:p>
            <a:pPr indent="-371475" lvl="0" marL="457200" rtl="0" algn="l">
              <a:spcBef>
                <a:spcPts val="0"/>
              </a:spcBef>
              <a:spcAft>
                <a:spcPts val="0"/>
              </a:spcAft>
              <a:buSzPts val="2250"/>
              <a:buAutoNum type="arabicPeriod"/>
            </a:pPr>
            <a:r>
              <a:rPr lang="en-US" sz="2250"/>
              <a:t>If something goes wrong, server sends the respective error.</a:t>
            </a:r>
            <a:endParaRPr sz="2250"/>
          </a:p>
          <a:p>
            <a:pPr indent="-371475" lvl="0" marL="457200" rtl="0" algn="l">
              <a:spcBef>
                <a:spcPts val="0"/>
              </a:spcBef>
              <a:spcAft>
                <a:spcPts val="0"/>
              </a:spcAft>
              <a:buSzPts val="2250"/>
              <a:buAutoNum type="arabicPeriod"/>
            </a:pPr>
            <a:r>
              <a:rPr lang="en-US" sz="2250"/>
              <a:t>Your browser reads the response and renders the page sent by server, which you see on the screen.</a:t>
            </a:r>
            <a:endParaRPr sz="2250"/>
          </a:p>
        </p:txBody>
      </p:sp>
    </p:spTree>
  </p:cSld>
  <p:clrMapOvr>
    <a:masterClrMapping/>
  </p:clrMapOvr>
  <mc:AlternateContent>
    <mc:Choice Requires="p14">
      <p:transition spd="slow" p14:dur="1000">
        <p:push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51"/>
          <p:cNvSpPr/>
          <p:nvPr/>
        </p:nvSpPr>
        <p:spPr>
          <a:xfrm>
            <a:off x="4850148" y="2080753"/>
            <a:ext cx="2434800" cy="834600"/>
          </a:xfrm>
          <a:prstGeom prst="roundRect">
            <a:avLst>
              <a:gd fmla="val 50000" name="adj"/>
            </a:avLst>
          </a:prstGeom>
          <a:solidFill>
            <a:srgbClr val="0944A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Web Development</a:t>
            </a:r>
            <a:endParaRPr b="1" sz="1800">
              <a:solidFill>
                <a:srgbClr val="FFFFFF"/>
              </a:solidFill>
            </a:endParaRPr>
          </a:p>
        </p:txBody>
      </p:sp>
      <p:sp>
        <p:nvSpPr>
          <p:cNvPr id="265" name="Google Shape;265;p51"/>
          <p:cNvSpPr/>
          <p:nvPr/>
        </p:nvSpPr>
        <p:spPr>
          <a:xfrm>
            <a:off x="7652559" y="3777598"/>
            <a:ext cx="2434800" cy="834600"/>
          </a:xfrm>
          <a:prstGeom prst="roundRect">
            <a:avLst>
              <a:gd fmla="val 50000" name="adj"/>
            </a:avLst>
          </a:prstGeom>
          <a:solidFill>
            <a:srgbClr val="0D5DDF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Backend Dev.</a:t>
            </a:r>
            <a:endParaRPr b="1" sz="1800">
              <a:solidFill>
                <a:srgbClr val="FFFFFF"/>
              </a:solidFill>
            </a:endParaRPr>
          </a:p>
        </p:txBody>
      </p:sp>
      <p:sp>
        <p:nvSpPr>
          <p:cNvPr id="266" name="Google Shape;266;p51"/>
          <p:cNvSpPr/>
          <p:nvPr/>
        </p:nvSpPr>
        <p:spPr>
          <a:xfrm>
            <a:off x="2047738" y="3777598"/>
            <a:ext cx="2434800" cy="834600"/>
          </a:xfrm>
          <a:prstGeom prst="roundRect">
            <a:avLst>
              <a:gd fmla="val 50000" name="adj"/>
            </a:avLst>
          </a:prstGeom>
          <a:solidFill>
            <a:srgbClr val="0D5DDF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Frontend Dev.</a:t>
            </a:r>
            <a:endParaRPr b="1" sz="1800">
              <a:solidFill>
                <a:srgbClr val="FFFFFF"/>
              </a:solidFill>
            </a:endParaRPr>
          </a:p>
        </p:txBody>
      </p:sp>
      <p:sp>
        <p:nvSpPr>
          <p:cNvPr id="267" name="Google Shape;267;p51"/>
          <p:cNvSpPr/>
          <p:nvPr/>
        </p:nvSpPr>
        <p:spPr>
          <a:xfrm>
            <a:off x="7655573" y="5347703"/>
            <a:ext cx="2434800" cy="834600"/>
          </a:xfrm>
          <a:prstGeom prst="roundRect">
            <a:avLst>
              <a:gd fmla="val 50000" name="adj"/>
            </a:avLst>
          </a:prstGeom>
          <a:solidFill>
            <a:srgbClr val="307BF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Database</a:t>
            </a:r>
            <a:endParaRPr b="1"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68" name="Google Shape;268;p51"/>
          <p:cNvCxnSpPr>
            <a:stCxn id="264" idx="2"/>
            <a:endCxn id="265" idx="0"/>
          </p:cNvCxnSpPr>
          <p:nvPr/>
        </p:nvCxnSpPr>
        <p:spPr>
          <a:xfrm flipH="1" rot="-5400000">
            <a:off x="7037598" y="1945303"/>
            <a:ext cx="862200" cy="28023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69" name="Google Shape;269;p51"/>
          <p:cNvCxnSpPr>
            <a:stCxn id="266" idx="0"/>
            <a:endCxn id="264" idx="2"/>
          </p:cNvCxnSpPr>
          <p:nvPr/>
        </p:nvCxnSpPr>
        <p:spPr>
          <a:xfrm rot="-5400000">
            <a:off x="4235188" y="1945348"/>
            <a:ext cx="862200" cy="28023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70" name="Google Shape;270;p51"/>
          <p:cNvCxnSpPr>
            <a:endCxn id="265" idx="2"/>
          </p:cNvCxnSpPr>
          <p:nvPr/>
        </p:nvCxnSpPr>
        <p:spPr>
          <a:xfrm flipH="1" rot="5400000">
            <a:off x="8505309" y="4976848"/>
            <a:ext cx="735300" cy="60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Image result for front end" id="271" name="Google Shape;271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2000" y="4814400"/>
            <a:ext cx="3009216" cy="16437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lated image" id="272" name="Google Shape;272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04725" y="2080740"/>
            <a:ext cx="2802301" cy="160133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database" id="273" name="Google Shape;273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035425" y="4814400"/>
            <a:ext cx="2071600" cy="195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5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46813" y="76200"/>
            <a:ext cx="3898365" cy="1982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52"/>
          <p:cNvSpPr txBox="1"/>
          <p:nvPr/>
        </p:nvSpPr>
        <p:spPr>
          <a:xfrm>
            <a:off x="1077150" y="121275"/>
            <a:ext cx="10037700" cy="9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Roboto"/>
                <a:ea typeface="Roboto"/>
                <a:cs typeface="Roboto"/>
                <a:sym typeface="Roboto"/>
              </a:rPr>
              <a:t>Frontend</a:t>
            </a:r>
            <a:endParaRPr sz="48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Image result for html5" id="281" name="Google Shape;281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4200" y="2014885"/>
            <a:ext cx="1460600" cy="14605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css" id="282" name="Google Shape;282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0950" y="3606950"/>
            <a:ext cx="1047091" cy="14812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javascript" id="283" name="Google Shape;283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5550" y="5164400"/>
            <a:ext cx="1771650" cy="17716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lated image" id="284" name="Google Shape;284;p5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54858" y="3630365"/>
            <a:ext cx="1592777" cy="13392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jquery" id="285" name="Google Shape;285;p5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386951" y="5172025"/>
            <a:ext cx="1460600" cy="1460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angularjs logo" id="286" name="Google Shape;286;p5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132239" y="5202084"/>
            <a:ext cx="1366560" cy="146547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react js logo" id="287" name="Google Shape;287;p5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887899" y="5088199"/>
            <a:ext cx="2264065" cy="1620850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52"/>
          <p:cNvSpPr txBox="1"/>
          <p:nvPr/>
        </p:nvSpPr>
        <p:spPr>
          <a:xfrm>
            <a:off x="0" y="1094050"/>
            <a:ext cx="121920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222222"/>
                </a:solidFill>
                <a:highlight>
                  <a:srgbClr val="FFFFFF"/>
                </a:highlight>
              </a:rPr>
              <a:t>The front-end is everything involved with what the user sees and interacts with. It includes graphical design, aesthetics, interaction with user.</a:t>
            </a:r>
            <a:endParaRPr sz="2400"/>
          </a:p>
        </p:txBody>
      </p:sp>
      <p:sp>
        <p:nvSpPr>
          <p:cNvPr id="289" name="Google Shape;289;p52"/>
          <p:cNvSpPr txBox="1"/>
          <p:nvPr/>
        </p:nvSpPr>
        <p:spPr>
          <a:xfrm>
            <a:off x="1753125" y="2171325"/>
            <a:ext cx="4656600" cy="1323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latin typeface="Roboto Mono"/>
                <a:ea typeface="Roboto Mono"/>
                <a:cs typeface="Roboto Mono"/>
                <a:sym typeface="Roboto Mono"/>
              </a:rPr>
              <a:t>HTML - </a:t>
            </a:r>
            <a:r>
              <a:rPr b="1" lang="en-US" sz="2400">
                <a:latin typeface="Roboto Mono"/>
                <a:ea typeface="Roboto Mono"/>
                <a:cs typeface="Roboto Mono"/>
                <a:sym typeface="Roboto Mono"/>
              </a:rPr>
              <a:t>Basic markup language for webpages</a:t>
            </a:r>
            <a:endParaRPr b="1"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90" name="Google Shape;290;p52"/>
          <p:cNvSpPr txBox="1"/>
          <p:nvPr/>
        </p:nvSpPr>
        <p:spPr>
          <a:xfrm>
            <a:off x="1716450" y="3620450"/>
            <a:ext cx="4306200" cy="1323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latin typeface="Roboto Mono"/>
                <a:ea typeface="Roboto Mono"/>
                <a:cs typeface="Roboto Mono"/>
                <a:sym typeface="Roboto Mono"/>
              </a:rPr>
              <a:t>CSS - </a:t>
            </a:r>
            <a:r>
              <a:rPr b="1" lang="en-US" sz="2400">
                <a:latin typeface="Roboto Mono"/>
                <a:ea typeface="Roboto Mono"/>
                <a:cs typeface="Roboto Mono"/>
                <a:sym typeface="Roboto Mono"/>
              </a:rPr>
              <a:t>Adds styles to basic webpages</a:t>
            </a:r>
            <a:endParaRPr b="1"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91" name="Google Shape;291;p52"/>
          <p:cNvSpPr txBox="1"/>
          <p:nvPr/>
        </p:nvSpPr>
        <p:spPr>
          <a:xfrm>
            <a:off x="1658058" y="5398466"/>
            <a:ext cx="4306200" cy="1323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latin typeface="Roboto Mono"/>
                <a:ea typeface="Roboto Mono"/>
                <a:cs typeface="Roboto Mono"/>
                <a:sym typeface="Roboto Mono"/>
              </a:rPr>
              <a:t>Javascript</a:t>
            </a:r>
            <a:r>
              <a:rPr b="1" lang="en-US" sz="3600">
                <a:latin typeface="Roboto Mono"/>
                <a:ea typeface="Roboto Mono"/>
                <a:cs typeface="Roboto Mono"/>
                <a:sym typeface="Roboto Mono"/>
              </a:rPr>
              <a:t> - </a:t>
            </a:r>
            <a:r>
              <a:rPr b="1" lang="en-US" sz="2400">
                <a:latin typeface="Roboto Mono"/>
                <a:ea typeface="Roboto Mono"/>
                <a:cs typeface="Roboto Mono"/>
                <a:sym typeface="Roboto Mono"/>
              </a:rPr>
              <a:t>Adds logic and interaction to webpage</a:t>
            </a:r>
            <a:endParaRPr b="1" sz="2400"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push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53"/>
          <p:cNvSpPr txBox="1"/>
          <p:nvPr/>
        </p:nvSpPr>
        <p:spPr>
          <a:xfrm>
            <a:off x="1077150" y="121275"/>
            <a:ext cx="10037700" cy="9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Roboto"/>
                <a:ea typeface="Roboto"/>
                <a:cs typeface="Roboto"/>
                <a:sym typeface="Roboto"/>
              </a:rPr>
              <a:t>Back</a:t>
            </a:r>
            <a:r>
              <a:rPr lang="en-US" sz="4800">
                <a:latin typeface="Roboto"/>
                <a:ea typeface="Roboto"/>
                <a:cs typeface="Roboto"/>
                <a:sym typeface="Roboto"/>
              </a:rPr>
              <a:t>end</a:t>
            </a:r>
            <a:endParaRPr sz="4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8" name="Google Shape;298;p53"/>
          <p:cNvSpPr txBox="1"/>
          <p:nvPr/>
        </p:nvSpPr>
        <p:spPr>
          <a:xfrm>
            <a:off x="0" y="1094050"/>
            <a:ext cx="12192000" cy="12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222222"/>
                </a:solidFill>
                <a:highlight>
                  <a:srgbClr val="FFFFFF"/>
                </a:highlight>
              </a:rPr>
              <a:t>The back-end is server-side development. </a:t>
            </a:r>
            <a:endParaRPr sz="24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222222"/>
                </a:solidFill>
                <a:highlight>
                  <a:srgbClr val="FFFFFF"/>
                </a:highlight>
              </a:rPr>
              <a:t>It is the term used for the behind-the-scenes activities, i.e. the data processing and the logic performed to respond with the appropriate information as requested by the user. </a:t>
            </a:r>
            <a:endParaRPr sz="24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222222"/>
                </a:solidFill>
                <a:highlight>
                  <a:srgbClr val="FFFFFF"/>
                </a:highlight>
              </a:rPr>
              <a:t>Performs actions like logging in a user, display information from database, etc</a:t>
            </a:r>
            <a:endParaRPr sz="2400">
              <a:solidFill>
                <a:srgbClr val="222222"/>
              </a:solidFill>
              <a:highlight>
                <a:srgbClr val="FFFFFF"/>
              </a:highlight>
            </a:endParaRPr>
          </a:p>
        </p:txBody>
      </p:sp>
      <p:pic>
        <p:nvPicPr>
          <p:cNvPr descr="Image result for php" id="299" name="Google Shape;299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1850" y="3036200"/>
            <a:ext cx="2260691" cy="1209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node.js" id="300" name="Google Shape;300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0400" y="4890875"/>
            <a:ext cx="2508199" cy="1533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django python" id="301" name="Google Shape;301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24886" y="3609375"/>
            <a:ext cx="2723026" cy="22616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lated image" id="302" name="Google Shape;302;p5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94425" y="4010514"/>
            <a:ext cx="2953200" cy="20868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jsp logo" id="303" name="Google Shape;303;p5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650375" y="4226050"/>
            <a:ext cx="1321400" cy="242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54"/>
          <p:cNvSpPr txBox="1"/>
          <p:nvPr/>
        </p:nvSpPr>
        <p:spPr>
          <a:xfrm>
            <a:off x="1077150" y="121275"/>
            <a:ext cx="10037700" cy="9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Roboto"/>
                <a:ea typeface="Roboto"/>
                <a:cs typeface="Roboto"/>
                <a:sym typeface="Roboto"/>
              </a:rPr>
              <a:t>Database</a:t>
            </a:r>
            <a:endParaRPr sz="4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0" name="Google Shape;310;p54"/>
          <p:cNvSpPr txBox="1"/>
          <p:nvPr/>
        </p:nvSpPr>
        <p:spPr>
          <a:xfrm>
            <a:off x="0" y="1094050"/>
            <a:ext cx="12192000" cy="12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222222"/>
                </a:solidFill>
                <a:highlight>
                  <a:srgbClr val="FFFFFF"/>
                </a:highlight>
              </a:rPr>
              <a:t>Database is a systematic collection of data. Databases support storage and  manipulation of data and makes data management easy. </a:t>
            </a:r>
            <a:endParaRPr sz="2400">
              <a:solidFill>
                <a:srgbClr val="222222"/>
              </a:solidFill>
              <a:highlight>
                <a:srgbClr val="FFFFFF"/>
              </a:highlight>
            </a:endParaRPr>
          </a:p>
        </p:txBody>
      </p:sp>
      <p:pic>
        <p:nvPicPr>
          <p:cNvPr descr="Image result for mysql" id="311" name="Google Shape;311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4500" y="2600375"/>
            <a:ext cx="3155757" cy="16303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mongodb" id="312" name="Google Shape;312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81386" y="5289456"/>
            <a:ext cx="4464114" cy="1209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postgresql" id="313" name="Google Shape;313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31775" y="4837000"/>
            <a:ext cx="2228850" cy="17335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firebase" id="314" name="Google Shape;314;p5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55575" y="2762075"/>
            <a:ext cx="4808725" cy="246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 result for electron js logo" id="320" name="Google Shape;320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625" y="3646675"/>
            <a:ext cx="5734050" cy="30099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react native" id="321" name="Google Shape;321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78650" y="3618100"/>
            <a:ext cx="5734050" cy="3067050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55"/>
          <p:cNvSpPr/>
          <p:nvPr/>
        </p:nvSpPr>
        <p:spPr>
          <a:xfrm>
            <a:off x="1285163" y="163762"/>
            <a:ext cx="9621666" cy="1029942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1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Roboto Medium"/>
                <a:ea typeface="Roboto Medium"/>
                <a:cs typeface="Roboto Medium"/>
                <a:sym typeface="Roboto Medium"/>
              </a:rPr>
              <a:t>That’s not all!</a:t>
            </a:r>
            <a:endParaRPr i="0" sz="4800" u="none" cap="none" strike="noStrike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23" name="Google Shape;323;p55"/>
          <p:cNvSpPr txBox="1"/>
          <p:nvPr/>
        </p:nvSpPr>
        <p:spPr>
          <a:xfrm>
            <a:off x="1315950" y="1354925"/>
            <a:ext cx="9560100" cy="203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These days, web development is a lot more than just the websites! Using Javascript frameworks like electronJS, React native, etc you can even develop Desktop, Android and iOS apps just using HTML, CSS and JS!</a:t>
            </a:r>
            <a:endParaRPr sz="2400"/>
          </a:p>
        </p:txBody>
      </p:sp>
    </p:spTree>
  </p:cSld>
  <p:clrMapOvr>
    <a:masterClrMapping/>
  </p:clrMapOvr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56"/>
          <p:cNvSpPr/>
          <p:nvPr/>
        </p:nvSpPr>
        <p:spPr>
          <a:xfrm>
            <a:off x="1285163" y="163762"/>
            <a:ext cx="9621666" cy="1029942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1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Roboto Medium"/>
                <a:ea typeface="Roboto Medium"/>
                <a:cs typeface="Roboto Medium"/>
                <a:sym typeface="Roboto Medium"/>
              </a:rPr>
              <a:t>That’s not all!</a:t>
            </a:r>
            <a:endParaRPr sz="4800"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30" name="Google Shape;330;p56"/>
          <p:cNvSpPr txBox="1"/>
          <p:nvPr/>
        </p:nvSpPr>
        <p:spPr>
          <a:xfrm>
            <a:off x="1149150" y="1330350"/>
            <a:ext cx="9893700" cy="203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Also, APIs have become very popular these days. Basically, API stands for Application Programming Interface. It is a website which returns the machine understandable data in formats like JSON, XML, etc.</a:t>
            </a:r>
            <a:endParaRPr sz="2400"/>
          </a:p>
        </p:txBody>
      </p:sp>
      <p:pic>
        <p:nvPicPr>
          <p:cNvPr descr="Image result for api" id="331" name="Google Shape;331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98375" y="2639975"/>
            <a:ext cx="4147650" cy="4006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57"/>
          <p:cNvSpPr txBox="1"/>
          <p:nvPr/>
        </p:nvSpPr>
        <p:spPr>
          <a:xfrm>
            <a:off x="7941960" y="6062760"/>
            <a:ext cx="1812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JOHN DOE</a:t>
            </a:r>
            <a:endParaRPr b="0" i="0" sz="1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" name="Google Shape;337;p57"/>
          <p:cNvSpPr txBox="1"/>
          <p:nvPr/>
        </p:nvSpPr>
        <p:spPr>
          <a:xfrm>
            <a:off x="7941960" y="6264000"/>
            <a:ext cx="18126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CEO</a:t>
            </a:r>
            <a:endParaRPr b="0" i="0" sz="11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" name="Google Shape;338;p57"/>
          <p:cNvSpPr/>
          <p:nvPr/>
        </p:nvSpPr>
        <p:spPr>
          <a:xfrm>
            <a:off x="0" y="300700"/>
            <a:ext cx="12192012" cy="1029942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1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Roboto Medium"/>
                <a:ea typeface="Roboto Medium"/>
                <a:cs typeface="Roboto Medium"/>
                <a:sym typeface="Roboto Medium"/>
              </a:rPr>
              <a:t>Conclusion</a:t>
            </a:r>
            <a:endParaRPr i="0" sz="4800" u="none" cap="none" strike="noStrike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39" name="Google Shape;339;p57"/>
          <p:cNvSpPr txBox="1"/>
          <p:nvPr/>
        </p:nvSpPr>
        <p:spPr>
          <a:xfrm>
            <a:off x="2408900" y="1647325"/>
            <a:ext cx="7226700" cy="28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We understood the coding and engineering side of the internet and </a:t>
            </a:r>
            <a:r>
              <a:rPr lang="en-US" sz="2400">
                <a:solidFill>
                  <a:schemeClr val="dk1"/>
                </a:solidFill>
              </a:rPr>
              <a:t>various web </a:t>
            </a:r>
            <a:r>
              <a:rPr lang="en-US" sz="2400">
                <a:solidFill>
                  <a:schemeClr val="dk1"/>
                </a:solidFill>
              </a:rPr>
              <a:t>technologies</a:t>
            </a:r>
            <a:r>
              <a:rPr lang="en-US" sz="2400"/>
              <a:t>.</a:t>
            </a:r>
            <a:endParaRPr sz="2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Web these days is not only limited to websites, but also includes desktop/app development</a:t>
            </a:r>
            <a:endParaRPr sz="2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and API development.</a:t>
            </a:r>
            <a:endParaRPr sz="2400"/>
          </a:p>
        </p:txBody>
      </p:sp>
      <p:sp>
        <p:nvSpPr>
          <p:cNvPr id="340" name="Google Shape;340;p57"/>
          <p:cNvSpPr/>
          <p:nvPr/>
        </p:nvSpPr>
        <p:spPr>
          <a:xfrm rot="-2700000">
            <a:off x="536726" y="5580295"/>
            <a:ext cx="2555410" cy="2555411"/>
          </a:xfrm>
          <a:custGeom>
            <a:rect b="b" l="l" r="r" t="t"/>
            <a:pathLst>
              <a:path extrusionOk="0" h="2553991" w="2553990">
                <a:moveTo>
                  <a:pt x="2553990" y="0"/>
                </a:moveTo>
                <a:lnTo>
                  <a:pt x="2553990" y="2553991"/>
                </a:lnTo>
                <a:lnTo>
                  <a:pt x="0" y="0"/>
                </a:lnTo>
                <a:close/>
              </a:path>
            </a:pathLst>
          </a:custGeom>
          <a:solidFill>
            <a:srgbClr val="00E676"/>
          </a:solidFill>
          <a:ln>
            <a:noFill/>
          </a:ln>
          <a:effectLst>
            <a:outerShdw dir="5400000" dist="25560">
              <a:srgbClr val="000000">
                <a:alpha val="29800"/>
              </a:srgbClr>
            </a:outerShdw>
          </a:effectLst>
        </p:spPr>
      </p:sp>
      <p:sp>
        <p:nvSpPr>
          <p:cNvPr id="341" name="Google Shape;341;p57"/>
          <p:cNvSpPr/>
          <p:nvPr/>
        </p:nvSpPr>
        <p:spPr>
          <a:xfrm rot="-2700000">
            <a:off x="-1134753" y="3707925"/>
            <a:ext cx="2560833" cy="2969425"/>
          </a:xfrm>
          <a:custGeom>
            <a:rect b="b" l="l" r="r" t="t"/>
            <a:pathLst>
              <a:path extrusionOk="0" h="2967775" w="2559410">
                <a:moveTo>
                  <a:pt x="2559410" y="0"/>
                </a:moveTo>
                <a:lnTo>
                  <a:pt x="2559410" y="2967775"/>
                </a:lnTo>
                <a:lnTo>
                  <a:pt x="408364" y="2967774"/>
                </a:lnTo>
                <a:lnTo>
                  <a:pt x="0" y="2559411"/>
                </a:lnTo>
                <a:close/>
              </a:path>
            </a:pathLst>
          </a:custGeom>
          <a:solidFill>
            <a:srgbClr val="263238"/>
          </a:solidFill>
          <a:ln>
            <a:noFill/>
          </a:ln>
          <a:effectLst>
            <a:outerShdw dir="5400000" dist="25560">
              <a:srgbClr val="000000">
                <a:alpha val="29800"/>
              </a:srgbClr>
            </a:outerShdw>
          </a:effectLst>
        </p:spPr>
      </p:sp>
      <p:pic>
        <p:nvPicPr>
          <p:cNvPr descr="Image result for web development" id="342" name="Google Shape;342;p57"/>
          <p:cNvPicPr preferRelativeResize="0"/>
          <p:nvPr/>
        </p:nvPicPr>
        <p:blipFill rotWithShape="1">
          <a:blip r:embed="rId3">
            <a:alphaModFix/>
          </a:blip>
          <a:srcRect b="0" l="28346" r="28124" t="0"/>
          <a:stretch/>
        </p:blipFill>
        <p:spPr>
          <a:xfrm>
            <a:off x="8993125" y="3202850"/>
            <a:ext cx="3112824" cy="370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58"/>
          <p:cNvSpPr/>
          <p:nvPr/>
        </p:nvSpPr>
        <p:spPr>
          <a:xfrm>
            <a:off x="0" y="300700"/>
            <a:ext cx="12192012" cy="1029942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1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Roboto Medium"/>
                <a:ea typeface="Roboto Medium"/>
                <a:cs typeface="Roboto Medium"/>
                <a:sym typeface="Roboto Medium"/>
              </a:rPr>
              <a:t>References</a:t>
            </a:r>
            <a:endParaRPr i="0" sz="4800" u="none" cap="none" strike="noStrike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48" name="Google Shape;348;p58"/>
          <p:cNvSpPr txBox="1"/>
          <p:nvPr/>
        </p:nvSpPr>
        <p:spPr>
          <a:xfrm>
            <a:off x="2482650" y="2028161"/>
            <a:ext cx="7226700" cy="28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Images - Google Images</a:t>
            </a:r>
            <a:endParaRPr sz="2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Info - Quora, Medium.com, Google</a:t>
            </a:r>
            <a:endParaRPr sz="2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Learn web development - w3Schools, YouTube.</a:t>
            </a:r>
            <a:endParaRPr sz="2400"/>
          </a:p>
        </p:txBody>
      </p:sp>
      <p:sp>
        <p:nvSpPr>
          <p:cNvPr id="349" name="Google Shape;349;p58"/>
          <p:cNvSpPr/>
          <p:nvPr/>
        </p:nvSpPr>
        <p:spPr>
          <a:xfrm rot="-2700000">
            <a:off x="536726" y="5580295"/>
            <a:ext cx="2555410" cy="2555411"/>
          </a:xfrm>
          <a:custGeom>
            <a:rect b="b" l="l" r="r" t="t"/>
            <a:pathLst>
              <a:path extrusionOk="0" h="2553991" w="2553990">
                <a:moveTo>
                  <a:pt x="2553990" y="0"/>
                </a:moveTo>
                <a:lnTo>
                  <a:pt x="2553990" y="2553991"/>
                </a:lnTo>
                <a:lnTo>
                  <a:pt x="0" y="0"/>
                </a:lnTo>
                <a:close/>
              </a:path>
            </a:pathLst>
          </a:custGeom>
          <a:solidFill>
            <a:srgbClr val="00E676"/>
          </a:solidFill>
          <a:ln>
            <a:noFill/>
          </a:ln>
          <a:effectLst>
            <a:outerShdw dir="5400000" dist="25560">
              <a:srgbClr val="000000">
                <a:alpha val="29800"/>
              </a:srgbClr>
            </a:outerShdw>
          </a:effectLst>
        </p:spPr>
      </p:sp>
      <p:sp>
        <p:nvSpPr>
          <p:cNvPr id="350" name="Google Shape;350;p58"/>
          <p:cNvSpPr/>
          <p:nvPr/>
        </p:nvSpPr>
        <p:spPr>
          <a:xfrm rot="-2700000">
            <a:off x="-1134753" y="3707925"/>
            <a:ext cx="2560833" cy="2969425"/>
          </a:xfrm>
          <a:custGeom>
            <a:rect b="b" l="l" r="r" t="t"/>
            <a:pathLst>
              <a:path extrusionOk="0" h="2967775" w="2559410">
                <a:moveTo>
                  <a:pt x="2559410" y="0"/>
                </a:moveTo>
                <a:lnTo>
                  <a:pt x="2559410" y="2967775"/>
                </a:lnTo>
                <a:lnTo>
                  <a:pt x="408364" y="2967774"/>
                </a:lnTo>
                <a:lnTo>
                  <a:pt x="0" y="2559411"/>
                </a:lnTo>
                <a:close/>
              </a:path>
            </a:pathLst>
          </a:custGeom>
          <a:solidFill>
            <a:srgbClr val="263238"/>
          </a:solidFill>
          <a:ln>
            <a:noFill/>
          </a:ln>
          <a:effectLst>
            <a:outerShdw dir="5400000" dist="25560">
              <a:srgbClr val="000000">
                <a:alpha val="29800"/>
              </a:srgbClr>
            </a:outerShdw>
          </a:effectLst>
        </p:spPr>
      </p:sp>
    </p:spTree>
  </p:cSld>
  <p:clrMapOvr>
    <a:masterClrMapping/>
  </p:clrMapOvr>
  <p:transition spd="slow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41"/>
          <p:cNvSpPr txBox="1"/>
          <p:nvPr/>
        </p:nvSpPr>
        <p:spPr>
          <a:xfrm>
            <a:off x="7941960" y="6062760"/>
            <a:ext cx="1812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JOHN DOE</a:t>
            </a:r>
            <a:endParaRPr b="0" i="0" sz="1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41"/>
          <p:cNvSpPr txBox="1"/>
          <p:nvPr/>
        </p:nvSpPr>
        <p:spPr>
          <a:xfrm>
            <a:off x="7941960" y="6264000"/>
            <a:ext cx="18126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CEO</a:t>
            </a:r>
            <a:endParaRPr b="0" i="0" sz="11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2" name="Google Shape;182;p41"/>
          <p:cNvPicPr preferRelativeResize="0"/>
          <p:nvPr/>
        </p:nvPicPr>
        <p:blipFill rotWithShape="1">
          <a:blip r:embed="rId3">
            <a:alphaModFix/>
          </a:blip>
          <a:srcRect b="0" l="24382" r="24382" t="0"/>
          <a:stretch/>
        </p:blipFill>
        <p:spPr>
          <a:xfrm>
            <a:off x="6906600" y="-102600"/>
            <a:ext cx="5364360" cy="6960600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41"/>
          <p:cNvSpPr/>
          <p:nvPr/>
        </p:nvSpPr>
        <p:spPr>
          <a:xfrm>
            <a:off x="0" y="300700"/>
            <a:ext cx="6858000" cy="1029942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1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Roboto Medium"/>
                <a:ea typeface="Roboto Medium"/>
                <a:cs typeface="Roboto Medium"/>
                <a:sym typeface="Roboto Medium"/>
              </a:rPr>
              <a:t>Motivation</a:t>
            </a:r>
            <a:endParaRPr i="0" sz="4800" u="none" cap="none" strike="noStrike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84" name="Google Shape;184;p41"/>
          <p:cNvSpPr txBox="1"/>
          <p:nvPr/>
        </p:nvSpPr>
        <p:spPr>
          <a:xfrm>
            <a:off x="271575" y="1819375"/>
            <a:ext cx="6020700" cy="23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Internet and web development play a very important role in digitalization.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So, as a Computer Engineers, we should be aware of how the web works.</a:t>
            </a:r>
            <a:endParaRPr sz="2400"/>
          </a:p>
        </p:txBody>
      </p:sp>
      <p:sp>
        <p:nvSpPr>
          <p:cNvPr id="185" name="Google Shape;185;p41"/>
          <p:cNvSpPr/>
          <p:nvPr/>
        </p:nvSpPr>
        <p:spPr>
          <a:xfrm rot="-2700000">
            <a:off x="536726" y="5580295"/>
            <a:ext cx="2555410" cy="2555411"/>
          </a:xfrm>
          <a:custGeom>
            <a:rect b="b" l="l" r="r" t="t"/>
            <a:pathLst>
              <a:path extrusionOk="0" h="2553991" w="2553990">
                <a:moveTo>
                  <a:pt x="2553990" y="0"/>
                </a:moveTo>
                <a:lnTo>
                  <a:pt x="2553990" y="2553991"/>
                </a:lnTo>
                <a:lnTo>
                  <a:pt x="0" y="0"/>
                </a:lnTo>
                <a:close/>
              </a:path>
            </a:pathLst>
          </a:custGeom>
          <a:solidFill>
            <a:srgbClr val="00E676"/>
          </a:solidFill>
          <a:ln>
            <a:noFill/>
          </a:ln>
          <a:effectLst>
            <a:outerShdw dir="5400000" dist="25560">
              <a:srgbClr val="000000">
                <a:alpha val="29800"/>
              </a:srgbClr>
            </a:outerShdw>
          </a:effectLst>
        </p:spPr>
      </p:sp>
      <p:sp>
        <p:nvSpPr>
          <p:cNvPr id="186" name="Google Shape;186;p41"/>
          <p:cNvSpPr/>
          <p:nvPr/>
        </p:nvSpPr>
        <p:spPr>
          <a:xfrm rot="-2700000">
            <a:off x="-1134753" y="3707925"/>
            <a:ext cx="2560833" cy="2969425"/>
          </a:xfrm>
          <a:custGeom>
            <a:rect b="b" l="l" r="r" t="t"/>
            <a:pathLst>
              <a:path extrusionOk="0" h="2967775" w="2559410">
                <a:moveTo>
                  <a:pt x="2559410" y="0"/>
                </a:moveTo>
                <a:lnTo>
                  <a:pt x="2559410" y="2967775"/>
                </a:lnTo>
                <a:lnTo>
                  <a:pt x="408364" y="2967774"/>
                </a:lnTo>
                <a:lnTo>
                  <a:pt x="0" y="2559411"/>
                </a:lnTo>
                <a:close/>
              </a:path>
            </a:pathLst>
          </a:custGeom>
          <a:solidFill>
            <a:srgbClr val="263238"/>
          </a:solidFill>
          <a:ln>
            <a:noFill/>
          </a:ln>
          <a:effectLst>
            <a:outerShdw dir="5400000" dist="25560">
              <a:srgbClr val="000000">
                <a:alpha val="29800"/>
              </a:srgbClr>
            </a:outerShdw>
          </a:effectLst>
        </p:spPr>
      </p:sp>
    </p:spTree>
  </p:cSld>
  <p:clrMapOvr>
    <a:masterClrMapping/>
  </p:clrMapOvr>
  <p:transition spd="slow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59"/>
          <p:cNvSpPr/>
          <p:nvPr/>
        </p:nvSpPr>
        <p:spPr>
          <a:xfrm>
            <a:off x="0" y="2200800"/>
            <a:ext cx="12192012" cy="1029942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1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>
                <a:latin typeface="Roboto Medium"/>
                <a:ea typeface="Roboto Medium"/>
                <a:cs typeface="Roboto Medium"/>
                <a:sym typeface="Roboto Medium"/>
              </a:rPr>
              <a:t>Thank You!</a:t>
            </a:r>
            <a:endParaRPr i="0" sz="5500" u="none" cap="none" strike="noStrike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56" name="Google Shape;356;p59"/>
          <p:cNvSpPr/>
          <p:nvPr/>
        </p:nvSpPr>
        <p:spPr>
          <a:xfrm rot="-2700000">
            <a:off x="536726" y="5580295"/>
            <a:ext cx="2555410" cy="2555411"/>
          </a:xfrm>
          <a:custGeom>
            <a:rect b="b" l="l" r="r" t="t"/>
            <a:pathLst>
              <a:path extrusionOk="0" h="2553991" w="2553990">
                <a:moveTo>
                  <a:pt x="2553990" y="0"/>
                </a:moveTo>
                <a:lnTo>
                  <a:pt x="2553990" y="2553991"/>
                </a:lnTo>
                <a:lnTo>
                  <a:pt x="0" y="0"/>
                </a:lnTo>
                <a:close/>
              </a:path>
            </a:pathLst>
          </a:custGeom>
          <a:solidFill>
            <a:srgbClr val="00E676"/>
          </a:solidFill>
          <a:ln>
            <a:noFill/>
          </a:ln>
          <a:effectLst>
            <a:outerShdw dir="5400000" dist="25560">
              <a:srgbClr val="000000">
                <a:alpha val="29800"/>
              </a:srgbClr>
            </a:outerShdw>
          </a:effectLst>
        </p:spPr>
      </p:sp>
      <p:sp>
        <p:nvSpPr>
          <p:cNvPr id="357" name="Google Shape;357;p59"/>
          <p:cNvSpPr/>
          <p:nvPr/>
        </p:nvSpPr>
        <p:spPr>
          <a:xfrm rot="-2700000">
            <a:off x="-1134753" y="3707925"/>
            <a:ext cx="2560833" cy="2969425"/>
          </a:xfrm>
          <a:custGeom>
            <a:rect b="b" l="l" r="r" t="t"/>
            <a:pathLst>
              <a:path extrusionOk="0" h="2967775" w="2559410">
                <a:moveTo>
                  <a:pt x="2559410" y="0"/>
                </a:moveTo>
                <a:lnTo>
                  <a:pt x="2559410" y="2967775"/>
                </a:lnTo>
                <a:lnTo>
                  <a:pt x="408364" y="2967774"/>
                </a:lnTo>
                <a:lnTo>
                  <a:pt x="0" y="2559411"/>
                </a:lnTo>
                <a:close/>
              </a:path>
            </a:pathLst>
          </a:custGeom>
          <a:solidFill>
            <a:srgbClr val="263238"/>
          </a:solidFill>
          <a:ln>
            <a:noFill/>
          </a:ln>
          <a:effectLst>
            <a:outerShdw dir="5400000" dist="25560">
              <a:srgbClr val="000000">
                <a:alpha val="29800"/>
              </a:srgbClr>
            </a:outerShdw>
          </a:effectLst>
        </p:spPr>
      </p:sp>
      <p:sp>
        <p:nvSpPr>
          <p:cNvPr id="358" name="Google Shape;358;p59"/>
          <p:cNvSpPr txBox="1"/>
          <p:nvPr/>
        </p:nvSpPr>
        <p:spPr>
          <a:xfrm>
            <a:off x="6218900" y="5351450"/>
            <a:ext cx="5707200" cy="13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/>
              <a:t>By - </a:t>
            </a:r>
            <a:endParaRPr sz="2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/>
              <a:t>Prathamesh Shiralkar (23254)</a:t>
            </a:r>
            <a:endParaRPr sz="2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/>
              <a:t>(</a:t>
            </a:r>
            <a:r>
              <a:rPr lang="en-US" sz="2300" u="sng">
                <a:solidFill>
                  <a:schemeClr val="hlink"/>
                </a:solidFill>
                <a:hlinkClick r:id="rId3"/>
              </a:rPr>
              <a:t>www.github.com/pnshiralkar</a:t>
            </a:r>
            <a:r>
              <a:rPr lang="en-US" sz="2300"/>
              <a:t>)</a:t>
            </a:r>
            <a:endParaRPr sz="2300"/>
          </a:p>
        </p:txBody>
      </p:sp>
      <p:sp>
        <p:nvSpPr>
          <p:cNvPr id="359" name="Google Shape;359;p59"/>
          <p:cNvSpPr txBox="1"/>
          <p:nvPr/>
        </p:nvSpPr>
        <p:spPr>
          <a:xfrm>
            <a:off x="3330750" y="3306075"/>
            <a:ext cx="5530500" cy="8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3000"/>
              <a:t>Any Questions?</a:t>
            </a:r>
            <a:endParaRPr i="1" sz="3000"/>
          </a:p>
        </p:txBody>
      </p:sp>
    </p:spTree>
  </p:cSld>
  <p:clrMapOvr>
    <a:masterClrMapping/>
  </p:clrMapOvr>
  <p:transition spd="slow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42"/>
          <p:cNvSpPr/>
          <p:nvPr/>
        </p:nvSpPr>
        <p:spPr>
          <a:xfrm>
            <a:off x="0" y="300700"/>
            <a:ext cx="12192012" cy="1029942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1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Roboto Medium"/>
                <a:ea typeface="Roboto Medium"/>
                <a:cs typeface="Roboto Medium"/>
                <a:sym typeface="Roboto Medium"/>
              </a:rPr>
              <a:t>Introduction</a:t>
            </a:r>
            <a:endParaRPr i="0" sz="4800" u="none" cap="none" strike="noStrike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92" name="Google Shape;192;p42"/>
          <p:cNvSpPr txBox="1"/>
          <p:nvPr/>
        </p:nvSpPr>
        <p:spPr>
          <a:xfrm>
            <a:off x="2642400" y="1757925"/>
            <a:ext cx="6907200" cy="320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Web Development is basically developing a website.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This includes all aspects such as website design, databases, etc.</a:t>
            </a:r>
            <a:endParaRPr sz="2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But, web these days is not only limited to this.</a:t>
            </a:r>
            <a:endParaRPr sz="2400"/>
          </a:p>
        </p:txBody>
      </p:sp>
      <p:sp>
        <p:nvSpPr>
          <p:cNvPr id="193" name="Google Shape;193;p42"/>
          <p:cNvSpPr/>
          <p:nvPr/>
        </p:nvSpPr>
        <p:spPr>
          <a:xfrm rot="-2700000">
            <a:off x="536726" y="5580295"/>
            <a:ext cx="2555410" cy="2555411"/>
          </a:xfrm>
          <a:custGeom>
            <a:rect b="b" l="l" r="r" t="t"/>
            <a:pathLst>
              <a:path extrusionOk="0" h="2553991" w="2553990">
                <a:moveTo>
                  <a:pt x="2553990" y="0"/>
                </a:moveTo>
                <a:lnTo>
                  <a:pt x="2553990" y="2553991"/>
                </a:lnTo>
                <a:lnTo>
                  <a:pt x="0" y="0"/>
                </a:lnTo>
                <a:close/>
              </a:path>
            </a:pathLst>
          </a:custGeom>
          <a:solidFill>
            <a:srgbClr val="00E676"/>
          </a:solidFill>
          <a:ln>
            <a:noFill/>
          </a:ln>
          <a:effectLst>
            <a:outerShdw dir="5400000" dist="25560">
              <a:srgbClr val="000000">
                <a:alpha val="29800"/>
              </a:srgbClr>
            </a:outerShdw>
          </a:effectLst>
        </p:spPr>
      </p:sp>
      <p:sp>
        <p:nvSpPr>
          <p:cNvPr id="194" name="Google Shape;194;p42"/>
          <p:cNvSpPr/>
          <p:nvPr/>
        </p:nvSpPr>
        <p:spPr>
          <a:xfrm rot="-2700000">
            <a:off x="-1134753" y="3707925"/>
            <a:ext cx="2560833" cy="2969425"/>
          </a:xfrm>
          <a:custGeom>
            <a:rect b="b" l="l" r="r" t="t"/>
            <a:pathLst>
              <a:path extrusionOk="0" h="2967775" w="2559410">
                <a:moveTo>
                  <a:pt x="2559410" y="0"/>
                </a:moveTo>
                <a:lnTo>
                  <a:pt x="2559410" y="2967775"/>
                </a:lnTo>
                <a:lnTo>
                  <a:pt x="408364" y="2967774"/>
                </a:lnTo>
                <a:lnTo>
                  <a:pt x="0" y="2559411"/>
                </a:lnTo>
                <a:close/>
              </a:path>
            </a:pathLst>
          </a:custGeom>
          <a:solidFill>
            <a:srgbClr val="263238"/>
          </a:solidFill>
          <a:ln>
            <a:noFill/>
          </a:ln>
          <a:effectLst>
            <a:outerShdw dir="5400000" dist="25560">
              <a:srgbClr val="000000">
                <a:alpha val="29800"/>
              </a:srgbClr>
            </a:outerShdw>
          </a:effectLst>
        </p:spPr>
      </p:sp>
    </p:spTree>
  </p:cSld>
  <p:clrMapOvr>
    <a:masterClrMapping/>
  </p:clrMapOvr>
  <p:transition spd="slow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43"/>
          <p:cNvSpPr/>
          <p:nvPr/>
        </p:nvSpPr>
        <p:spPr>
          <a:xfrm>
            <a:off x="564300" y="613020"/>
            <a:ext cx="7410258" cy="1029942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1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latin typeface="Roboto Light"/>
                <a:ea typeface="Roboto Light"/>
                <a:cs typeface="Roboto Light"/>
                <a:sym typeface="Roboto Light"/>
              </a:rPr>
              <a:t>Web Basics</a:t>
            </a:r>
            <a:endParaRPr b="0" i="0" sz="4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0" name="Google Shape;200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95880" y="2090880"/>
            <a:ext cx="6165000" cy="4767120"/>
          </a:xfrm>
          <a:prstGeom prst="rect">
            <a:avLst/>
          </a:prstGeom>
          <a:noFill/>
          <a:ln>
            <a:noFill/>
          </a:ln>
          <a:effectLst>
            <a:outerShdw dir="5400000" dist="25560">
              <a:srgbClr val="000000">
                <a:alpha val="29803"/>
              </a:srgbClr>
            </a:outerShdw>
          </a:effectLst>
        </p:spPr>
      </p:pic>
      <p:pic>
        <p:nvPicPr>
          <p:cNvPr id="201" name="Google Shape;201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65960" y="2613960"/>
            <a:ext cx="3519000" cy="2111400"/>
          </a:xfrm>
          <a:prstGeom prst="rect">
            <a:avLst/>
          </a:prstGeom>
          <a:noFill/>
          <a:ln>
            <a:noFill/>
          </a:ln>
          <a:effectLst>
            <a:outerShdw dir="5400000" dist="25560">
              <a:srgbClr val="000000">
                <a:alpha val="29803"/>
              </a:srgbClr>
            </a:outerShdw>
          </a:effectLst>
        </p:spPr>
      </p:pic>
      <p:sp>
        <p:nvSpPr>
          <p:cNvPr id="202" name="Google Shape;202;p43"/>
          <p:cNvSpPr txBox="1"/>
          <p:nvPr/>
        </p:nvSpPr>
        <p:spPr>
          <a:xfrm>
            <a:off x="465600" y="1794525"/>
            <a:ext cx="6557400" cy="45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US" sz="2400"/>
              <a:t>What is Website?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 	</a:t>
            </a:r>
            <a:r>
              <a:rPr lang="en-US" sz="1800">
                <a:solidFill>
                  <a:srgbClr val="404040"/>
                </a:solidFill>
                <a:latin typeface="Roboto Thin"/>
                <a:ea typeface="Roboto Thin"/>
                <a:cs typeface="Roboto Thin"/>
                <a:sym typeface="Roboto Thin"/>
              </a:rPr>
              <a:t>Collection of Web Pages. First page of any website is</a:t>
            </a:r>
            <a:endParaRPr sz="1800">
              <a:solidFill>
                <a:srgbClr val="404040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404040"/>
                </a:solidFill>
                <a:latin typeface="Roboto Thin"/>
                <a:ea typeface="Roboto Thin"/>
                <a:cs typeface="Roboto Thin"/>
                <a:sym typeface="Roboto Thin"/>
              </a:rPr>
              <a:t>        called home ge for that site.</a:t>
            </a:r>
            <a:endParaRPr sz="1800">
              <a:solidFill>
                <a:srgbClr val="404040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04040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AutoNum type="arabicPeriod"/>
            </a:pPr>
            <a:r>
              <a:rPr lang="en-US" sz="2400">
                <a:solidFill>
                  <a:schemeClr val="dk1"/>
                </a:solidFill>
              </a:rPr>
              <a:t>What is Web Server?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</a:rPr>
              <a:t> 	</a:t>
            </a:r>
            <a:r>
              <a:rPr lang="en-US" sz="1800">
                <a:solidFill>
                  <a:srgbClr val="404040"/>
                </a:solidFill>
                <a:latin typeface="Roboto Thin"/>
                <a:ea typeface="Roboto Thin"/>
                <a:cs typeface="Roboto Thin"/>
                <a:sym typeface="Roboto Thin"/>
              </a:rPr>
              <a:t>A Place from where the website is hosted..</a:t>
            </a:r>
            <a:endParaRPr sz="1800">
              <a:solidFill>
                <a:srgbClr val="404040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404040"/>
                </a:solidFill>
                <a:latin typeface="Roboto Thin"/>
                <a:ea typeface="Roboto Thin"/>
                <a:cs typeface="Roboto Thin"/>
                <a:sym typeface="Roboto Thin"/>
              </a:rPr>
              <a:t>	Each web server is given a unique address known as</a:t>
            </a:r>
            <a:endParaRPr sz="1800">
              <a:solidFill>
                <a:srgbClr val="404040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404040"/>
                </a:solidFill>
                <a:latin typeface="Roboto Thin"/>
                <a:ea typeface="Roboto Thin"/>
                <a:cs typeface="Roboto Thin"/>
                <a:sym typeface="Roboto Thin"/>
              </a:rPr>
              <a:t>	IP Address. eg. for google.com it’s 172.217.160.206</a:t>
            </a:r>
            <a:endParaRPr sz="1800">
              <a:solidFill>
                <a:srgbClr val="404040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404040"/>
                </a:solidFill>
                <a:latin typeface="Roboto Thin"/>
                <a:ea typeface="Roboto Thin"/>
                <a:cs typeface="Roboto Thin"/>
                <a:sym typeface="Roboto Thin"/>
              </a:rPr>
              <a:t> </a:t>
            </a:r>
            <a:endParaRPr sz="1800">
              <a:solidFill>
                <a:srgbClr val="404040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AutoNum type="arabicPeriod"/>
            </a:pPr>
            <a:r>
              <a:rPr lang="en-US" sz="2400">
                <a:solidFill>
                  <a:schemeClr val="dk1"/>
                </a:solidFill>
              </a:rPr>
              <a:t>What is Web Browser?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</a:rPr>
              <a:t> 	</a:t>
            </a:r>
            <a:r>
              <a:rPr lang="en-US" sz="1800">
                <a:solidFill>
                  <a:srgbClr val="404040"/>
                </a:solidFill>
                <a:latin typeface="Roboto Thin"/>
                <a:ea typeface="Roboto Thin"/>
                <a:cs typeface="Roboto Thin"/>
                <a:sym typeface="Roboto Thin"/>
              </a:rPr>
              <a:t>To access the Web you need a web browsers, such </a:t>
            </a:r>
            <a:endParaRPr sz="1800">
              <a:solidFill>
                <a:srgbClr val="404040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404040"/>
                </a:solidFill>
                <a:latin typeface="Roboto Thin"/>
                <a:ea typeface="Roboto Thin"/>
                <a:cs typeface="Roboto Thin"/>
                <a:sym typeface="Roboto Thin"/>
              </a:rPr>
              <a:t>as Chrome Microsoft Edge or Mozilla Firefox.</a:t>
            </a:r>
            <a:endParaRPr sz="1800">
              <a:solidFill>
                <a:srgbClr val="404040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04040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04040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04040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04040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04040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      </a:t>
            </a:r>
            <a:endParaRPr sz="2400"/>
          </a:p>
        </p:txBody>
      </p:sp>
    </p:spTree>
  </p:cSld>
  <p:clrMapOvr>
    <a:masterClrMapping/>
  </p:clrMapOvr>
  <p:transition spd="slow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44"/>
          <p:cNvSpPr/>
          <p:nvPr/>
        </p:nvSpPr>
        <p:spPr>
          <a:xfrm>
            <a:off x="7532280" y="0"/>
            <a:ext cx="4659840" cy="6858000"/>
          </a:xfrm>
          <a:custGeom>
            <a:rect b="b" l="l" r="r" t="t"/>
            <a:pathLst>
              <a:path extrusionOk="0" h="6858000" w="4659793">
                <a:moveTo>
                  <a:pt x="0" y="0"/>
                </a:moveTo>
                <a:lnTo>
                  <a:pt x="4659793" y="0"/>
                </a:lnTo>
                <a:lnTo>
                  <a:pt x="465979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AEBCC4"/>
          </a:solidFill>
          <a:ln>
            <a:noFill/>
          </a:ln>
          <a:effectLst>
            <a:outerShdw dist="25560">
              <a:srgbClr val="000000">
                <a:alpha val="29803"/>
              </a:srgbClr>
            </a:outerShdw>
          </a:effectLst>
        </p:spPr>
      </p:sp>
      <p:sp>
        <p:nvSpPr>
          <p:cNvPr id="209" name="Google Shape;209;p44"/>
          <p:cNvSpPr/>
          <p:nvPr/>
        </p:nvSpPr>
        <p:spPr>
          <a:xfrm>
            <a:off x="6064200" y="0"/>
            <a:ext cx="6127560" cy="6858000"/>
          </a:xfrm>
          <a:custGeom>
            <a:rect b="b" l="l" r="r" t="t"/>
            <a:pathLst>
              <a:path extrusionOk="0" h="6858000" w="6127631">
                <a:moveTo>
                  <a:pt x="0" y="0"/>
                </a:moveTo>
                <a:lnTo>
                  <a:pt x="5042155" y="0"/>
                </a:lnTo>
                <a:lnTo>
                  <a:pt x="6127631" y="1625159"/>
                </a:lnTo>
                <a:lnTo>
                  <a:pt x="6127631" y="5232842"/>
                </a:lnTo>
                <a:lnTo>
                  <a:pt x="5042155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78909C"/>
          </a:solidFill>
          <a:ln>
            <a:noFill/>
          </a:ln>
          <a:effectLst>
            <a:outerShdw dist="25560">
              <a:srgbClr val="000000">
                <a:alpha val="29803"/>
              </a:srgbClr>
            </a:outerShdw>
          </a:effectLst>
        </p:spPr>
      </p:sp>
      <p:sp>
        <p:nvSpPr>
          <p:cNvPr id="210" name="Google Shape;210;p44"/>
          <p:cNvSpPr/>
          <p:nvPr/>
        </p:nvSpPr>
        <p:spPr>
          <a:xfrm>
            <a:off x="3696840" y="0"/>
            <a:ext cx="7332460" cy="6858000"/>
          </a:xfrm>
          <a:custGeom>
            <a:rect b="b" l="l" r="r" t="t"/>
            <a:pathLst>
              <a:path extrusionOk="0" h="21600" w="23094">
                <a:moveTo>
                  <a:pt x="0" y="0"/>
                </a:moveTo>
                <a:lnTo>
                  <a:pt x="15881" y="0"/>
                </a:lnTo>
                <a:lnTo>
                  <a:pt x="23094" y="10800"/>
                </a:lnTo>
                <a:lnTo>
                  <a:pt x="15881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607D8B"/>
          </a:solidFill>
          <a:ln>
            <a:noFill/>
          </a:ln>
          <a:effectLst>
            <a:outerShdw dist="25560">
              <a:srgbClr val="000000">
                <a:alpha val="29800"/>
              </a:srgbClr>
            </a:outerShdw>
          </a:effectLst>
        </p:spPr>
      </p:sp>
      <p:sp>
        <p:nvSpPr>
          <p:cNvPr id="211" name="Google Shape;211;p44"/>
          <p:cNvSpPr/>
          <p:nvPr/>
        </p:nvSpPr>
        <p:spPr>
          <a:xfrm>
            <a:off x="1930320" y="0"/>
            <a:ext cx="7332480" cy="6858000"/>
          </a:xfrm>
          <a:custGeom>
            <a:rect b="b" l="l" r="r" t="t"/>
            <a:pathLst>
              <a:path extrusionOk="0" h="21600" w="23094">
                <a:moveTo>
                  <a:pt x="0" y="0"/>
                </a:moveTo>
                <a:lnTo>
                  <a:pt x="15881" y="0"/>
                </a:lnTo>
                <a:lnTo>
                  <a:pt x="23094" y="10800"/>
                </a:lnTo>
                <a:lnTo>
                  <a:pt x="15881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455A64"/>
          </a:solidFill>
          <a:ln>
            <a:noFill/>
          </a:ln>
          <a:effectLst>
            <a:outerShdw dist="25560">
              <a:srgbClr val="000000">
                <a:alpha val="29803"/>
              </a:srgbClr>
            </a:outerShdw>
          </a:effectLst>
        </p:spPr>
      </p:sp>
      <p:sp>
        <p:nvSpPr>
          <p:cNvPr id="212" name="Google Shape;212;p44"/>
          <p:cNvSpPr/>
          <p:nvPr/>
        </p:nvSpPr>
        <p:spPr>
          <a:xfrm>
            <a:off x="631440" y="0"/>
            <a:ext cx="7332480" cy="6858000"/>
          </a:xfrm>
          <a:custGeom>
            <a:rect b="b" l="l" r="r" t="t"/>
            <a:pathLst>
              <a:path extrusionOk="0" h="21600" w="23094">
                <a:moveTo>
                  <a:pt x="0" y="0"/>
                </a:moveTo>
                <a:lnTo>
                  <a:pt x="15881" y="0"/>
                </a:lnTo>
                <a:lnTo>
                  <a:pt x="23094" y="10800"/>
                </a:lnTo>
                <a:lnTo>
                  <a:pt x="15881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00E676"/>
          </a:solidFill>
          <a:ln>
            <a:noFill/>
          </a:ln>
          <a:effectLst>
            <a:outerShdw dist="25560">
              <a:srgbClr val="000000">
                <a:alpha val="29803"/>
              </a:srgbClr>
            </a:outerShdw>
          </a:effectLst>
        </p:spPr>
      </p:sp>
      <p:sp>
        <p:nvSpPr>
          <p:cNvPr id="213" name="Google Shape;213;p44"/>
          <p:cNvSpPr/>
          <p:nvPr/>
        </p:nvSpPr>
        <p:spPr>
          <a:xfrm>
            <a:off x="303840" y="0"/>
            <a:ext cx="7332480" cy="6858000"/>
          </a:xfrm>
          <a:custGeom>
            <a:rect b="b" l="l" r="r" t="t"/>
            <a:pathLst>
              <a:path extrusionOk="0" h="21600" w="23094">
                <a:moveTo>
                  <a:pt x="0" y="0"/>
                </a:moveTo>
                <a:lnTo>
                  <a:pt x="15881" y="0"/>
                </a:lnTo>
                <a:lnTo>
                  <a:pt x="23094" y="10800"/>
                </a:lnTo>
                <a:lnTo>
                  <a:pt x="15881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263238"/>
          </a:solidFill>
          <a:ln>
            <a:noFill/>
          </a:ln>
          <a:effectLst>
            <a:outerShdw dist="25560">
              <a:srgbClr val="000000">
                <a:alpha val="29803"/>
              </a:srgbClr>
            </a:outerShdw>
          </a:effectLst>
        </p:spPr>
      </p:sp>
      <p:sp>
        <p:nvSpPr>
          <p:cNvPr id="214" name="Google Shape;214;p44"/>
          <p:cNvSpPr/>
          <p:nvPr/>
        </p:nvSpPr>
        <p:spPr>
          <a:xfrm>
            <a:off x="-8640" y="0"/>
            <a:ext cx="7332460" cy="6858000"/>
          </a:xfrm>
          <a:custGeom>
            <a:rect b="b" l="l" r="r" t="t"/>
            <a:pathLst>
              <a:path extrusionOk="0" h="21600" w="23094">
                <a:moveTo>
                  <a:pt x="0" y="0"/>
                </a:moveTo>
                <a:lnTo>
                  <a:pt x="15881" y="0"/>
                </a:lnTo>
                <a:lnTo>
                  <a:pt x="23094" y="10800"/>
                </a:lnTo>
                <a:lnTo>
                  <a:pt x="15881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455A64"/>
          </a:solidFill>
          <a:ln>
            <a:noFill/>
          </a:ln>
          <a:effectLst>
            <a:outerShdw dist="25560">
              <a:srgbClr val="000000">
                <a:alpha val="29803"/>
              </a:srgbClr>
            </a:outerShdw>
          </a:effectLst>
        </p:spPr>
      </p:sp>
      <p:sp>
        <p:nvSpPr>
          <p:cNvPr id="215" name="Google Shape;215;p44"/>
          <p:cNvSpPr/>
          <p:nvPr/>
        </p:nvSpPr>
        <p:spPr>
          <a:xfrm>
            <a:off x="631450" y="1158850"/>
            <a:ext cx="4908978" cy="1115262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What Happens when you type </a:t>
            </a:r>
            <a:r>
              <a:rPr lang="en-US" sz="4800">
                <a:solidFill>
                  <a:srgbClr val="FFFFFF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google.com</a:t>
            </a:r>
            <a:r>
              <a:rPr lang="en-US" sz="4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 in search bar?</a:t>
            </a:r>
            <a:endParaRPr b="0" i="0" sz="4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push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45"/>
          <p:cNvSpPr txBox="1"/>
          <p:nvPr/>
        </p:nvSpPr>
        <p:spPr>
          <a:xfrm>
            <a:off x="500275" y="437750"/>
            <a:ext cx="11287500" cy="12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latin typeface="Montserrat"/>
                <a:ea typeface="Montserrat"/>
                <a:cs typeface="Montserrat"/>
                <a:sym typeface="Montserrat"/>
              </a:rPr>
              <a:t>C</a:t>
            </a:r>
            <a:r>
              <a:rPr lang="en-US" sz="2800">
                <a:latin typeface="Montserrat"/>
                <a:ea typeface="Montserrat"/>
                <a:cs typeface="Montserrat"/>
                <a:sym typeface="Montserrat"/>
              </a:rPr>
              <a:t>omputer and other devices communicate using ip addresses to identify each other on the internet.</a:t>
            </a:r>
            <a:endParaRPr sz="2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1" name="Google Shape;221;p45"/>
          <p:cNvSpPr txBox="1"/>
          <p:nvPr/>
        </p:nvSpPr>
        <p:spPr>
          <a:xfrm>
            <a:off x="543600" y="1835850"/>
            <a:ext cx="3646200" cy="53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Roboto Mono"/>
                <a:ea typeface="Roboto Mono"/>
                <a:cs typeface="Roboto Mono"/>
                <a:sym typeface="Roboto Mono"/>
              </a:rPr>
              <a:t>209.85.129.103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Roboto Mono"/>
                <a:ea typeface="Roboto Mono"/>
                <a:cs typeface="Roboto Mono"/>
                <a:sym typeface="Roboto Mono"/>
              </a:rPr>
              <a:t>192.228.29.1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Roboto Mono"/>
                <a:ea typeface="Roboto Mono"/>
                <a:cs typeface="Roboto Mono"/>
                <a:sym typeface="Roboto Mono"/>
              </a:rPr>
              <a:t>74.125.77.106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Roboto Mono"/>
                <a:ea typeface="Roboto Mono"/>
                <a:cs typeface="Roboto Mono"/>
                <a:sym typeface="Roboto Mono"/>
              </a:rPr>
              <a:t>147.67.119.102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Roboto Mono"/>
                <a:ea typeface="Roboto Mono"/>
                <a:cs typeface="Roboto Mono"/>
                <a:sym typeface="Roboto Mono"/>
              </a:rPr>
              <a:t>142.236.154.112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Roboto Mono"/>
                <a:ea typeface="Roboto Mono"/>
                <a:cs typeface="Roboto Mono"/>
                <a:sym typeface="Roboto Mono"/>
              </a:rPr>
              <a:t>92.123.122.103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Roboto Mono"/>
                <a:ea typeface="Roboto Mono"/>
                <a:cs typeface="Roboto Mono"/>
                <a:sym typeface="Roboto Mono"/>
              </a:rPr>
              <a:t>193.252.122.103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222" name="Google Shape;222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22750" y="1835850"/>
            <a:ext cx="4059337" cy="487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6"/>
          <p:cNvSpPr txBox="1"/>
          <p:nvPr/>
        </p:nvSpPr>
        <p:spPr>
          <a:xfrm>
            <a:off x="500275" y="437750"/>
            <a:ext cx="11287500" cy="12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latin typeface="Montserrat"/>
                <a:ea typeface="Montserrat"/>
                <a:cs typeface="Montserrat"/>
                <a:sym typeface="Montserrat"/>
              </a:rPr>
              <a:t>People Don’t Remember IP Addresses So They Use Words</a:t>
            </a:r>
            <a:endParaRPr sz="2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8" name="Google Shape;228;p46"/>
          <p:cNvSpPr txBox="1"/>
          <p:nvPr/>
        </p:nvSpPr>
        <p:spPr>
          <a:xfrm>
            <a:off x="6877775" y="1427050"/>
            <a:ext cx="3646200" cy="53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Roboto Mono"/>
                <a:ea typeface="Roboto Mono"/>
                <a:cs typeface="Roboto Mono"/>
                <a:sym typeface="Roboto Mono"/>
              </a:rPr>
              <a:t>www.google.com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Roboto Mono"/>
                <a:ea typeface="Roboto Mono"/>
                <a:cs typeface="Roboto Mono"/>
                <a:sym typeface="Roboto Mono"/>
              </a:rPr>
              <a:t>www.acm.org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Roboto Mono"/>
                <a:ea typeface="Roboto Mono"/>
                <a:cs typeface="Roboto Mono"/>
                <a:sym typeface="Roboto Mono"/>
              </a:rPr>
              <a:t>www.pict.acm.org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Roboto Mono"/>
                <a:ea typeface="Roboto Mono"/>
                <a:cs typeface="Roboto Mono"/>
                <a:sym typeface="Roboto Mono"/>
              </a:rPr>
              <a:t>www.pictoreal.in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Roboto Mono"/>
                <a:ea typeface="Roboto Mono"/>
                <a:cs typeface="Roboto Mono"/>
                <a:sym typeface="Roboto Mono"/>
              </a:rPr>
              <a:t>www.pict.edu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Roboto Mono"/>
                <a:ea typeface="Roboto Mono"/>
                <a:cs typeface="Roboto Mono"/>
                <a:sym typeface="Roboto Mono"/>
              </a:rPr>
              <a:t>www.prevue.tech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Roboto Mono"/>
                <a:ea typeface="Roboto Mono"/>
                <a:cs typeface="Roboto Mono"/>
                <a:sym typeface="Roboto Mono"/>
              </a:rPr>
              <a:t>www.qwerty.com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229" name="Google Shape;22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4975" y="1611725"/>
            <a:ext cx="4059337" cy="4875250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46"/>
          <p:cNvSpPr txBox="1"/>
          <p:nvPr/>
        </p:nvSpPr>
        <p:spPr>
          <a:xfrm>
            <a:off x="921525" y="3608450"/>
            <a:ext cx="3433800" cy="824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latin typeface="Roboto Mono"/>
                <a:ea typeface="Roboto Mono"/>
                <a:cs typeface="Roboto Mono"/>
                <a:sym typeface="Roboto Mono"/>
              </a:rPr>
              <a:t>localhost</a:t>
            </a:r>
            <a:endParaRPr sz="3600"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  <p:transition spd="slow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47"/>
          <p:cNvSpPr txBox="1"/>
          <p:nvPr/>
        </p:nvSpPr>
        <p:spPr>
          <a:xfrm>
            <a:off x="452250" y="181350"/>
            <a:ext cx="11287500" cy="12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latin typeface="Montserrat"/>
                <a:ea typeface="Montserrat"/>
                <a:cs typeface="Montserrat"/>
                <a:sym typeface="Montserrat"/>
              </a:rPr>
              <a:t>The Domain Name System Brings in the two together and gets you to your destination</a:t>
            </a:r>
            <a:endParaRPr sz="2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6" name="Google Shape;236;p47"/>
          <p:cNvSpPr txBox="1"/>
          <p:nvPr/>
        </p:nvSpPr>
        <p:spPr>
          <a:xfrm>
            <a:off x="601800" y="1461000"/>
            <a:ext cx="3646200" cy="53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Roboto Mono"/>
                <a:ea typeface="Roboto Mono"/>
                <a:cs typeface="Roboto Mono"/>
                <a:sym typeface="Roboto Mono"/>
              </a:rPr>
              <a:t>209.85.129.103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Roboto Mono"/>
                <a:ea typeface="Roboto Mono"/>
                <a:cs typeface="Roboto Mono"/>
                <a:sym typeface="Roboto Mono"/>
              </a:rPr>
              <a:t>192.228.29.1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Roboto Mono"/>
                <a:ea typeface="Roboto Mono"/>
                <a:cs typeface="Roboto Mono"/>
                <a:sym typeface="Roboto Mono"/>
              </a:rPr>
              <a:t>74.125.77.106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Roboto Mono"/>
                <a:ea typeface="Roboto Mono"/>
                <a:cs typeface="Roboto Mono"/>
                <a:sym typeface="Roboto Mono"/>
              </a:rPr>
              <a:t>147.67.119.102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Roboto Mono"/>
                <a:ea typeface="Roboto Mono"/>
                <a:cs typeface="Roboto Mono"/>
                <a:sym typeface="Roboto Mono"/>
              </a:rPr>
              <a:t>142.236.154.112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Roboto Mono"/>
                <a:ea typeface="Roboto Mono"/>
                <a:cs typeface="Roboto Mono"/>
                <a:sym typeface="Roboto Mono"/>
              </a:rPr>
              <a:t>92.123.122.103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Roboto Mono"/>
                <a:ea typeface="Roboto Mono"/>
                <a:cs typeface="Roboto Mono"/>
                <a:sym typeface="Roboto Mono"/>
              </a:rPr>
              <a:t>193.252.122.103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37" name="Google Shape;237;p47"/>
          <p:cNvSpPr txBox="1"/>
          <p:nvPr/>
        </p:nvSpPr>
        <p:spPr>
          <a:xfrm>
            <a:off x="6916575" y="1479750"/>
            <a:ext cx="3646200" cy="53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Roboto Mono"/>
                <a:ea typeface="Roboto Mono"/>
                <a:cs typeface="Roboto Mono"/>
                <a:sym typeface="Roboto Mono"/>
              </a:rPr>
              <a:t>www.google.com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Roboto Mono"/>
                <a:ea typeface="Roboto Mono"/>
                <a:cs typeface="Roboto Mono"/>
                <a:sym typeface="Roboto Mono"/>
              </a:rPr>
              <a:t>www.acm.org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Roboto Mono"/>
                <a:ea typeface="Roboto Mono"/>
                <a:cs typeface="Roboto Mono"/>
                <a:sym typeface="Roboto Mono"/>
              </a:rPr>
              <a:t>www.pict.acm.org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Roboto Mono"/>
                <a:ea typeface="Roboto Mono"/>
                <a:cs typeface="Roboto Mono"/>
                <a:sym typeface="Roboto Mono"/>
              </a:rPr>
              <a:t>www.pictoreal.in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Roboto Mono"/>
                <a:ea typeface="Roboto Mono"/>
                <a:cs typeface="Roboto Mono"/>
                <a:sym typeface="Roboto Mono"/>
              </a:rPr>
              <a:t>www.pict.edu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Roboto Mono"/>
                <a:ea typeface="Roboto Mono"/>
                <a:cs typeface="Roboto Mono"/>
                <a:sym typeface="Roboto Mono"/>
              </a:rPr>
              <a:t>www.prevue.tech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Roboto Mono"/>
                <a:ea typeface="Roboto Mono"/>
                <a:cs typeface="Roboto Mono"/>
                <a:sym typeface="Roboto Mono"/>
              </a:rPr>
              <a:t>www.qwerty.com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  <p:transition spd="slow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42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3625" y="553625"/>
            <a:ext cx="10100650" cy="5681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